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62" r:id="rId4"/>
    <p:sldId id="261" r:id="rId5"/>
    <p:sldId id="265" r:id="rId6"/>
    <p:sldId id="260" r:id="rId7"/>
    <p:sldId id="259" r:id="rId8"/>
    <p:sldId id="258" r:id="rId9"/>
    <p:sldId id="257" r:id="rId10"/>
    <p:sldId id="292" r:id="rId11"/>
    <p:sldId id="266" r:id="rId12"/>
    <p:sldId id="267" r:id="rId13"/>
    <p:sldId id="268" r:id="rId14"/>
    <p:sldId id="269" r:id="rId15"/>
    <p:sldId id="272" r:id="rId16"/>
    <p:sldId id="290" r:id="rId17"/>
    <p:sldId id="271" r:id="rId18"/>
    <p:sldId id="270" r:id="rId19"/>
    <p:sldId id="273" r:id="rId20"/>
    <p:sldId id="274" r:id="rId21"/>
    <p:sldId id="275" r:id="rId22"/>
    <p:sldId id="276" r:id="rId23"/>
    <p:sldId id="291" r:id="rId24"/>
    <p:sldId id="277" r:id="rId25"/>
    <p:sldId id="278" r:id="rId26"/>
    <p:sldId id="286" r:id="rId27"/>
    <p:sldId id="279" r:id="rId28"/>
    <p:sldId id="283" r:id="rId29"/>
    <p:sldId id="280" r:id="rId30"/>
    <p:sldId id="282" r:id="rId31"/>
    <p:sldId id="281" r:id="rId32"/>
    <p:sldId id="288" r:id="rId33"/>
    <p:sldId id="293" r:id="rId34"/>
    <p:sldId id="284" r:id="rId35"/>
    <p:sldId id="285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ACCD09"/>
    <a:srgbClr val="95AE02"/>
    <a:srgbClr val="16AF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050" autoAdjust="0"/>
    <p:restoredTop sz="94660"/>
  </p:normalViewPr>
  <p:slideViewPr>
    <p:cSldViewPr>
      <p:cViewPr>
        <p:scale>
          <a:sx n="40" d="100"/>
          <a:sy n="40" d="100"/>
        </p:scale>
        <p:origin x="-1140" y="-8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90" d="100"/>
        <a:sy n="190" d="100"/>
      </p:scale>
      <p:origin x="0" y="759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advClick="0" advTm="4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F0A41-AAF9-433E-A52F-94D3E464B19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A656D-5E81-43C8-8804-CBB0A0D9228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wcw%20a'i%20ffrindiau&amp;source=images&amp;cd=&amp;cad=rja&amp;docid=Mwpih5AgeQK5rM&amp;tbnid=3YjBq2KLUvQtXM:&amp;ved=0CAUQjRw&amp;url=http://www.bbc.co.uk/cymru/adloniant/llyfrau/adolygiadau/748-wcw.shtml&amp;ei=YJypUuOsMMiShgf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wnloadclipart.net/browse/236/blue-pin-clipart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google.co.uk/url?sa=i&amp;rct=j&amp;q=trumpet%20clip%20art%20clip%20art&amp;source=images&amp;cd=&amp;cad=rja&amp;docid=sE8PqOLsouH-6M&amp;tbnid=PxxltShw_z2M5M:&amp;ved=0CAUQjRw&amp;url=http://www.illustrationsof.com/1148281-royalty-free-trumpet-clipart-illustration&amp;ei=x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going%20clip%20art&amp;source=images&amp;cd=&amp;cad=rja&amp;docid=owDU1TKUfd05nM&amp;tbnid=KK_M1XEXmSUNSM:&amp;ved=0CAUQjRw&amp;url=http://www.picturesof.net/pages/090508-122477-671048.html&amp;ei=J6apUrzSNIuS7AaW9oCwCw&amp;bvm=bv.5796724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cards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476672"/>
            <a:ext cx="4752528" cy="601819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716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050" name="Picture 2" descr="cards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76672"/>
            <a:ext cx="4680520" cy="5927009"/>
          </a:xfrm>
          <a:prstGeom prst="rect">
            <a:avLst/>
          </a:prstGeom>
          <a:noFill/>
          <a:ln w="57150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83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074" name="Picture 2" descr="cards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76672"/>
            <a:ext cx="4392488" cy="5958073"/>
          </a:xfrm>
          <a:prstGeom prst="rect">
            <a:avLst/>
          </a:prstGeom>
          <a:noFill/>
          <a:ln w="57150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864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098" name="Picture 2" descr="cards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76672"/>
            <a:ext cx="4660128" cy="590465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71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122" name="Picture 2" descr="cards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76672"/>
            <a:ext cx="4606004" cy="583264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32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6146" name="Picture 2" descr="cards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76672"/>
            <a:ext cx="4660705" cy="590465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23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7170" name="Picture 2" descr="card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4">
            <a:off x="2340045" y="477962"/>
            <a:ext cx="4321887" cy="5970525"/>
          </a:xfrm>
          <a:prstGeom prst="rect">
            <a:avLst/>
          </a:prstGeom>
          <a:noFill/>
          <a:ln w="57150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2025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8194" name="Picture 2" descr="cards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76672"/>
            <a:ext cx="4608512" cy="583582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49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9218" name="Picture 2" descr="cards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76672"/>
            <a:ext cx="4392488" cy="5958073"/>
          </a:xfrm>
          <a:prstGeom prst="rect">
            <a:avLst/>
          </a:prstGeom>
          <a:noFill/>
          <a:ln w="57150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801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9218" name="Picture 2" descr="cards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76672"/>
            <a:ext cx="4392488" cy="5958073"/>
          </a:xfrm>
          <a:prstGeom prst="rect">
            <a:avLst/>
          </a:prstGeom>
          <a:noFill/>
          <a:ln w="57150" algn="in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2198821" y="476672"/>
            <a:ext cx="4680520" cy="59297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9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y</a:t>
            </a:r>
            <a:endParaRPr lang="en-GB" sz="199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10" t="5489" r="19012" b="65138"/>
          <a:stretch>
            <a:fillRect/>
          </a:stretch>
        </p:blipFill>
        <p:spPr bwMode="auto">
          <a:xfrm>
            <a:off x="3633048" y="1196750"/>
            <a:ext cx="1517863" cy="1072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1033106"/>
      </p:ext>
    </p:extLst>
  </p:cSld>
  <p:clrMapOvr>
    <a:masterClrMapping/>
  </p:clrMapOvr>
  <p:transition advClick="0" advTm="1771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/>
          </a:p>
        </p:txBody>
      </p:sp>
      <p:pic>
        <p:nvPicPr>
          <p:cNvPr id="10242" name="Picture 2" descr="cards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04664"/>
            <a:ext cx="4776597" cy="604867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57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/>
          </a:p>
        </p:txBody>
      </p:sp>
      <p:pic>
        <p:nvPicPr>
          <p:cNvPr id="11266" name="Picture 2" descr="cards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32656"/>
            <a:ext cx="4719732" cy="597666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492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/>
          </a:p>
        </p:txBody>
      </p:sp>
      <p:pic>
        <p:nvPicPr>
          <p:cNvPr id="12290" name="Picture 2" descr="cards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04664"/>
            <a:ext cx="4662868" cy="590465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794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/>
          </a:p>
        </p:txBody>
      </p:sp>
      <p:pic>
        <p:nvPicPr>
          <p:cNvPr id="13314" name="Picture 2" descr="cards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404664"/>
            <a:ext cx="4752528" cy="601819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02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/>
          </a:p>
        </p:txBody>
      </p:sp>
      <p:pic>
        <p:nvPicPr>
          <p:cNvPr id="14338" name="Picture 2" descr="cards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404664"/>
            <a:ext cx="4606004" cy="583264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91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/>
          </a:p>
        </p:txBody>
      </p:sp>
      <p:pic>
        <p:nvPicPr>
          <p:cNvPr id="14338" name="Picture 2" descr="cards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404664"/>
            <a:ext cx="4606004" cy="583264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2014462" y="356108"/>
            <a:ext cx="4680520" cy="59297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w</a:t>
            </a:r>
            <a:endParaRPr lang="en-GB" sz="239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6146" name="irc_mi" descr="wcw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32" b="26073"/>
          <a:stretch>
            <a:fillRect/>
          </a:stretch>
        </p:blipFill>
        <p:spPr bwMode="auto">
          <a:xfrm>
            <a:off x="3727628" y="828854"/>
            <a:ext cx="1254187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464586"/>
      </p:ext>
    </p:extLst>
  </p:cSld>
  <p:clrMapOvr>
    <a:masterClrMapping/>
  </p:clrMapOvr>
  <p:transition advClick="0" advTm="1886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/>
          </a:p>
        </p:txBody>
      </p:sp>
      <p:pic>
        <p:nvPicPr>
          <p:cNvPr id="15362" name="Picture 2" descr="cards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04664"/>
            <a:ext cx="4680520" cy="592976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59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/>
          </a:p>
        </p:txBody>
      </p:sp>
      <p:pic>
        <p:nvPicPr>
          <p:cNvPr id="16386" name="Picture 2" descr="cards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04664"/>
            <a:ext cx="4680520" cy="592700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66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/>
          </a:p>
        </p:txBody>
      </p:sp>
      <p:pic>
        <p:nvPicPr>
          <p:cNvPr id="17410" name="Picture 2" descr="cards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04664"/>
            <a:ext cx="4680520" cy="592700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2056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CD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8434" name="Picture 2" descr="cards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04664"/>
            <a:ext cx="4752528" cy="601819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854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CD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9458" name="Picture 2" descr="cards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404664"/>
            <a:ext cx="4752528" cy="601819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555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CD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0482" name="Picture 2" descr="cards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4680520" cy="592700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848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CD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0482" name="Picture 2" descr="cards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4680520" cy="592700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1766955" y="404664"/>
            <a:ext cx="4680520" cy="59297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dirty="0">
                <a:solidFill>
                  <a:schemeClr val="tx1"/>
                </a:solidFill>
                <a:latin typeface="CCW Precursive 1" panose="03050602040000000000" pitchFamily="66" charset="0"/>
              </a:rPr>
              <a:t>i</a:t>
            </a:r>
          </a:p>
        </p:txBody>
      </p:sp>
      <p:pic>
        <p:nvPicPr>
          <p:cNvPr id="7170" name="irc_mi" descr="235-blue-pin-desig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925167"/>
            <a:ext cx="936104" cy="1057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2081353"/>
      </p:ext>
    </p:extLst>
  </p:cSld>
  <p:clrMapOvr>
    <a:masterClrMapping/>
  </p:clrMapOvr>
  <p:transition advClick="0" advTm="1956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CD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1506" name="Picture 2" descr="cards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04664"/>
            <a:ext cx="4680520" cy="592976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64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CD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339752" y="548680"/>
            <a:ext cx="4680520" cy="59297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u</a:t>
            </a:r>
            <a:endParaRPr lang="en-GB" sz="239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1032" name="Picture 8" descr="red-rounded-with-number-1-md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761" y="4999378"/>
            <a:ext cx="836501" cy="836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782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CD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339752" y="548680"/>
            <a:ext cx="4680520" cy="59297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u</a:t>
            </a:r>
            <a:endParaRPr lang="en-GB" sz="239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050" name="Picture 2" descr="ANd9GcTHg1ECqk2ixJ0TQygBtz5BvSCL6NOXWPoK64L1E2Mjmx1R6CMLQ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" t="22350" r="-3198" b="25902"/>
          <a:stretch>
            <a:fillRect/>
          </a:stretch>
        </p:blipFill>
        <p:spPr bwMode="auto">
          <a:xfrm>
            <a:off x="3925881" y="4998163"/>
            <a:ext cx="1508262" cy="819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5068854"/>
      </p:ext>
    </p:extLst>
  </p:cSld>
  <p:clrMapOvr>
    <a:masterClrMapping/>
  </p:clrMapOvr>
  <p:transition advClick="0" advTm="1887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3554" name="Picture 2" descr="cards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04663"/>
            <a:ext cx="4752528" cy="6020987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2249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4578" name="Picture 2" descr="cards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404664"/>
            <a:ext cx="4680520" cy="5927009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72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5602" name="Picture 2" descr="cards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4680520" cy="592976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01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6626" name="Picture 2" descr="cards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04664"/>
            <a:ext cx="4824536" cy="610937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90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7650" name="Picture 2" descr="cards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404664"/>
            <a:ext cx="4830517" cy="604867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34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9218" name="Picture 2" descr="cards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76672"/>
            <a:ext cx="4392488" cy="5958073"/>
          </a:xfrm>
          <a:prstGeom prst="rect">
            <a:avLst/>
          </a:prstGeom>
          <a:noFill/>
          <a:ln w="57150" algn="in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2198821" y="476672"/>
            <a:ext cx="4680520" cy="59297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9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y</a:t>
            </a:r>
            <a:endParaRPr lang="en-GB" sz="199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4098" name="Picture 2">
            <a:hlinkClick r:id="rId3"/>
          </p:cNvPr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389" y="1052736"/>
            <a:ext cx="1459383" cy="1089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0916210"/>
      </p:ext>
    </p:extLst>
  </p:cSld>
  <p:clrMapOvr>
    <a:masterClrMapping/>
  </p:clrMapOvr>
  <p:transition advClick="0" advTm="1612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04867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9218" name="Picture 2" descr="cards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76672"/>
            <a:ext cx="4392488" cy="5958073"/>
          </a:xfrm>
          <a:prstGeom prst="rect">
            <a:avLst/>
          </a:prstGeom>
          <a:noFill/>
          <a:ln w="57150" algn="in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2198821" y="476672"/>
            <a:ext cx="4680520" cy="59297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9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y</a:t>
            </a:r>
            <a:endParaRPr lang="en-GB" sz="199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3074" name="Picture 2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22" y="1124744"/>
            <a:ext cx="1229518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6387813"/>
      </p:ext>
    </p:extLst>
  </p:cSld>
  <p:clrMapOvr>
    <a:masterClrMapping/>
  </p:clrMapOvr>
  <p:transition advClick="0" advTm="1647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8674" name="Picture 2" descr="cards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04664"/>
            <a:ext cx="4719732" cy="597666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72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9698" name="Picture 2" descr="cards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04664"/>
            <a:ext cx="4776597" cy="604867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1964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</TotalTime>
  <Words>7</Words>
  <Application>Microsoft Office PowerPoint</Application>
  <PresentationFormat>On-screen Show (4:3)</PresentationFormat>
  <Paragraphs>7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Jud</dc:creator>
  <cp:lastModifiedBy>YGCP TEACHER</cp:lastModifiedBy>
  <cp:revision>9</cp:revision>
  <dcterms:created xsi:type="dcterms:W3CDTF">2014-11-09T19:37:08Z</dcterms:created>
  <dcterms:modified xsi:type="dcterms:W3CDTF">2019-10-07T12:34:27Z</dcterms:modified>
</cp:coreProperties>
</file>