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69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6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7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7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76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</p:sldIdLst>
  <p:sldSz cy="6858000" cx="9144000"/>
  <p:notesSz cx="6797675" cy="9926625"/>
  <p:embeddedFontLst>
    <p:embeddedFont>
      <p:font typeface="Recursive"/>
      <p:regular r:id="rId82"/>
      <p:bold r:id="rId8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84" roundtripDataSignature="AMtx7mieBN8CCXFDssIsAyvBzj5KNF6kI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84" Type="http://customschemas.google.com/relationships/presentationmetadata" Target="metadata"/><Relationship Id="rId83" Type="http://schemas.openxmlformats.org/officeDocument/2006/relationships/font" Target="fonts/Recursive-bold.fntdata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80" Type="http://schemas.openxmlformats.org/officeDocument/2006/relationships/slide" Target="slides/slide75.xml"/><Relationship Id="rId82" Type="http://schemas.openxmlformats.org/officeDocument/2006/relationships/font" Target="fonts/Recursive-regular.fntdata"/><Relationship Id="rId81" Type="http://schemas.openxmlformats.org/officeDocument/2006/relationships/slide" Target="slides/slide7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31" Type="http://schemas.openxmlformats.org/officeDocument/2006/relationships/slide" Target="slides/slide26.xml"/><Relationship Id="rId75" Type="http://schemas.openxmlformats.org/officeDocument/2006/relationships/slide" Target="slides/slide70.xml"/><Relationship Id="rId30" Type="http://schemas.openxmlformats.org/officeDocument/2006/relationships/slide" Target="slides/slide25.xml"/><Relationship Id="rId74" Type="http://schemas.openxmlformats.org/officeDocument/2006/relationships/slide" Target="slides/slide69.xml"/><Relationship Id="rId33" Type="http://schemas.openxmlformats.org/officeDocument/2006/relationships/slide" Target="slides/slide28.xml"/><Relationship Id="rId77" Type="http://schemas.openxmlformats.org/officeDocument/2006/relationships/slide" Target="slides/slide72.xml"/><Relationship Id="rId32" Type="http://schemas.openxmlformats.org/officeDocument/2006/relationships/slide" Target="slides/slide27.xml"/><Relationship Id="rId76" Type="http://schemas.openxmlformats.org/officeDocument/2006/relationships/slide" Target="slides/slide71.xml"/><Relationship Id="rId35" Type="http://schemas.openxmlformats.org/officeDocument/2006/relationships/slide" Target="slides/slide30.xml"/><Relationship Id="rId79" Type="http://schemas.openxmlformats.org/officeDocument/2006/relationships/slide" Target="slides/slide74.xml"/><Relationship Id="rId34" Type="http://schemas.openxmlformats.org/officeDocument/2006/relationships/slide" Target="slides/slide29.xml"/><Relationship Id="rId78" Type="http://schemas.openxmlformats.org/officeDocument/2006/relationships/slide" Target="slides/slide73.xml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20" Type="http://schemas.openxmlformats.org/officeDocument/2006/relationships/slide" Target="slides/slide15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22" Type="http://schemas.openxmlformats.org/officeDocument/2006/relationships/slide" Target="slides/slide17.xml"/><Relationship Id="rId66" Type="http://schemas.openxmlformats.org/officeDocument/2006/relationships/slide" Target="slides/slide61.xml"/><Relationship Id="rId21" Type="http://schemas.openxmlformats.org/officeDocument/2006/relationships/slide" Target="slides/slide16.xml"/><Relationship Id="rId65" Type="http://schemas.openxmlformats.org/officeDocument/2006/relationships/slide" Target="slides/slide60.xml"/><Relationship Id="rId24" Type="http://schemas.openxmlformats.org/officeDocument/2006/relationships/slide" Target="slides/slide19.xml"/><Relationship Id="rId68" Type="http://schemas.openxmlformats.org/officeDocument/2006/relationships/slide" Target="slides/slide63.xml"/><Relationship Id="rId23" Type="http://schemas.openxmlformats.org/officeDocument/2006/relationships/slide" Target="slides/slide18.xml"/><Relationship Id="rId67" Type="http://schemas.openxmlformats.org/officeDocument/2006/relationships/slide" Target="slides/slide62.xml"/><Relationship Id="rId60" Type="http://schemas.openxmlformats.org/officeDocument/2006/relationships/slide" Target="slides/slide55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69" Type="http://schemas.openxmlformats.org/officeDocument/2006/relationships/slide" Target="slides/slide6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slide" Target="slides/slide52.xml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15" Type="http://schemas.openxmlformats.org/officeDocument/2006/relationships/slide" Target="slides/slide10.xml"/><Relationship Id="rId59" Type="http://schemas.openxmlformats.org/officeDocument/2006/relationships/slide" Target="slides/slide54.xml"/><Relationship Id="rId14" Type="http://schemas.openxmlformats.org/officeDocument/2006/relationships/slide" Target="slides/slide9.xml"/><Relationship Id="rId58" Type="http://schemas.openxmlformats.org/officeDocument/2006/relationships/slide" Target="slides/slide5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49687" y="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917575" y="744537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428162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49687" y="9428162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omic Sans MS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5" name="Google Shape;95;p2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6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4" name="Google Shape;104;p6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7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1" name="Google Shape;111;p7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8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8" name="Google Shape;118;p8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9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5" name="Google Shape;125;p9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0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1" name="Google Shape;131;p10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1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6" name="Google Shape;136;p11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2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2" name="Google Shape;142;p12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3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8" name="Google Shape;148;p13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4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4" name="Google Shape;154;p14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5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9" name="Google Shape;159;p15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6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7" name="Google Shape;167;p16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8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6" name="Google Shape;176;p18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9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2" name="Google Shape;182;p19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0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7" name="Google Shape;187;p20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41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3" name="Google Shape;193;p41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1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1" name="Google Shape;201;p21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2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9" name="Google Shape;209;p22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3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3" name="Google Shape;273;p23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4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6" name="Google Shape;306;p24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25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6" name="Google Shape;336;p25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26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6" name="Google Shape;376;p26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27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6" name="Google Shape;416;p27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42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7" name="Google Shape;457;p42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43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9" name="Google Shape;469;p43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44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4" name="Google Shape;474;p44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45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9" name="Google Shape;479;p45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46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4" name="Google Shape;484;p46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47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9" name="Google Shape;489;p47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48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4" name="Google Shape;494;p48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7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p49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9" name="Google Shape;499;p49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50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4" name="Google Shape;504;p50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51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1" name="Google Shape;511;p51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52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8" name="Google Shape;518;p52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53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7" name="Google Shape;527;p53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54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7" name="Google Shape;537;p54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5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p55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7" name="Google Shape;547;p55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2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p56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4" name="Google Shape;554;p56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2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7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4" name="Google Shape;564;p57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9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58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1" name="Google Shape;571;p58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6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59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8" name="Google Shape;578;p59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60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5" name="Google Shape;585;p60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2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61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4" name="Google Shape;594;p61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9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62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1" name="Google Shape;601;p62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63:notes"/>
          <p:cNvSpPr txBox="1"/>
          <p:nvPr>
            <p:ph idx="1" type="body"/>
          </p:nvPr>
        </p:nvSpPr>
        <p:spPr>
          <a:xfrm>
            <a:off x="679450" y="4716462"/>
            <a:ext cx="5438700" cy="44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1" name="Google Shape;611;p63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9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p64:notes"/>
          <p:cNvSpPr txBox="1"/>
          <p:nvPr>
            <p:ph idx="1" type="body"/>
          </p:nvPr>
        </p:nvSpPr>
        <p:spPr>
          <a:xfrm>
            <a:off x="679450" y="4716462"/>
            <a:ext cx="5438700" cy="44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21" name="Google Shape;621;p64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6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65:notes"/>
          <p:cNvSpPr txBox="1"/>
          <p:nvPr>
            <p:ph idx="1" type="body"/>
          </p:nvPr>
        </p:nvSpPr>
        <p:spPr>
          <a:xfrm>
            <a:off x="679450" y="4716462"/>
            <a:ext cx="5438700" cy="44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28" name="Google Shape;628;p65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68:notes"/>
          <p:cNvSpPr txBox="1"/>
          <p:nvPr>
            <p:ph idx="1" type="body"/>
          </p:nvPr>
        </p:nvSpPr>
        <p:spPr>
          <a:xfrm>
            <a:off x="679450" y="4716462"/>
            <a:ext cx="5438700" cy="44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35" name="Google Shape;635;p68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6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70:notes"/>
          <p:cNvSpPr txBox="1"/>
          <p:nvPr>
            <p:ph idx="1" type="body"/>
          </p:nvPr>
        </p:nvSpPr>
        <p:spPr>
          <a:xfrm>
            <a:off x="679450" y="4716462"/>
            <a:ext cx="5438700" cy="44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8" name="Google Shape;648;p70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8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p71:notes"/>
          <p:cNvSpPr txBox="1"/>
          <p:nvPr>
            <p:ph idx="1" type="body"/>
          </p:nvPr>
        </p:nvSpPr>
        <p:spPr>
          <a:xfrm>
            <a:off x="679450" y="4716462"/>
            <a:ext cx="5438700" cy="44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60" name="Google Shape;660;p71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4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p72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76" name="Google Shape;676;p72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3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" name="Google Shape;684;p66:notes"/>
          <p:cNvSpPr txBox="1"/>
          <p:nvPr>
            <p:ph idx="1" type="body"/>
          </p:nvPr>
        </p:nvSpPr>
        <p:spPr>
          <a:xfrm>
            <a:off x="679450" y="4716462"/>
            <a:ext cx="5438700" cy="44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85" name="Google Shape;685;p66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4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p89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96" name="Google Shape;696;p89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5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" name="Google Shape;706;p90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07" name="Google Shape;707;p90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2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p67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14" name="Google Shape;714;p67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0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p88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22" name="Google Shape;722;p88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Google Shape;732;g28492c561fb_0_10:notes"/>
          <p:cNvSpPr/>
          <p:nvPr>
            <p:ph idx="2" type="sldImg"/>
          </p:nvPr>
        </p:nvSpPr>
        <p:spPr>
          <a:xfrm>
            <a:off x="917575" y="744537"/>
            <a:ext cx="4962600" cy="3722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3" name="Google Shape;733;g28492c561fb_0_10:notes"/>
          <p:cNvSpPr txBox="1"/>
          <p:nvPr>
            <p:ph idx="1" type="body"/>
          </p:nvPr>
        </p:nvSpPr>
        <p:spPr>
          <a:xfrm>
            <a:off x="679450" y="4716462"/>
            <a:ext cx="5438700" cy="4465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4" name="Google Shape;734;g28492c561fb_0_10:notes"/>
          <p:cNvSpPr txBox="1"/>
          <p:nvPr>
            <p:ph idx="12" type="sldNum"/>
          </p:nvPr>
        </p:nvSpPr>
        <p:spPr>
          <a:xfrm>
            <a:off x="3849687" y="9428162"/>
            <a:ext cx="2946300" cy="4968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omic Sans MS"/>
              <a:buNone/>
            </a:pPr>
            <a:fld id="{00000000-1234-1234-1234-123412341234}" type="slidenum">
              <a:rPr lang="en-US"/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2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Google Shape;743;p75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44" name="Google Shape;744;p75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8" name="Shape 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Google Shape;749;p79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0" name="Google Shape;750;p79:notes"/>
          <p:cNvSpPr/>
          <p:nvPr>
            <p:ph idx="2" type="sldImg"/>
          </p:nvPr>
        </p:nvSpPr>
        <p:spPr>
          <a:xfrm>
            <a:off x="917575" y="744537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4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91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6" name="Google Shape;756;p91:notes"/>
          <p:cNvSpPr/>
          <p:nvPr>
            <p:ph idx="2" type="sldImg"/>
          </p:nvPr>
        </p:nvSpPr>
        <p:spPr>
          <a:xfrm>
            <a:off x="917575" y="744537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5" name="Shape 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Google Shape;766;p92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7" name="Google Shape;767;p92:notes"/>
          <p:cNvSpPr/>
          <p:nvPr>
            <p:ph idx="2" type="sldImg"/>
          </p:nvPr>
        </p:nvSpPr>
        <p:spPr>
          <a:xfrm>
            <a:off x="917575" y="744537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9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0" name="Google Shape;780;p108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81" name="Google Shape;781;p108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1" name="Shape 7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" name="Google Shape;792;p93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3" name="Google Shape;793;p93:notes"/>
          <p:cNvSpPr/>
          <p:nvPr>
            <p:ph idx="2" type="sldImg"/>
          </p:nvPr>
        </p:nvSpPr>
        <p:spPr>
          <a:xfrm>
            <a:off x="917575" y="744537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9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" name="Google Shape;800;g14a8d10a9d3_2_20:notes"/>
          <p:cNvSpPr/>
          <p:nvPr>
            <p:ph idx="2" type="sldImg"/>
          </p:nvPr>
        </p:nvSpPr>
        <p:spPr>
          <a:xfrm>
            <a:off x="917575" y="744537"/>
            <a:ext cx="4962600" cy="3722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1" name="Google Shape;801;g14a8d10a9d3_2_20:notes"/>
          <p:cNvSpPr txBox="1"/>
          <p:nvPr>
            <p:ph idx="1" type="body"/>
          </p:nvPr>
        </p:nvSpPr>
        <p:spPr>
          <a:xfrm>
            <a:off x="679450" y="4716462"/>
            <a:ext cx="5438700" cy="4465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2" name="Google Shape;802;g14a8d10a9d3_2_20:notes"/>
          <p:cNvSpPr txBox="1"/>
          <p:nvPr>
            <p:ph idx="12" type="sldNum"/>
          </p:nvPr>
        </p:nvSpPr>
        <p:spPr>
          <a:xfrm>
            <a:off x="3849687" y="9428162"/>
            <a:ext cx="2946300" cy="4968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omic Sans MS"/>
              <a:buNone/>
            </a:pPr>
            <a:fld id="{00000000-1234-1234-1234-123412341234}" type="slidenum">
              <a:rPr lang="en-US"/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7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" name="Google Shape;808;p77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09" name="Google Shape;809;p77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2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g141eff4ebf8_0_0:notes"/>
          <p:cNvSpPr/>
          <p:nvPr>
            <p:ph idx="2" type="sldImg"/>
          </p:nvPr>
        </p:nvSpPr>
        <p:spPr>
          <a:xfrm>
            <a:off x="917575" y="744537"/>
            <a:ext cx="4962600" cy="3722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4" name="Google Shape;814;g141eff4ebf8_0_0:notes"/>
          <p:cNvSpPr txBox="1"/>
          <p:nvPr>
            <p:ph idx="1" type="body"/>
          </p:nvPr>
        </p:nvSpPr>
        <p:spPr>
          <a:xfrm>
            <a:off x="679450" y="4716462"/>
            <a:ext cx="5438700" cy="4465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5" name="Google Shape;815;g141eff4ebf8_0_0:notes"/>
          <p:cNvSpPr txBox="1"/>
          <p:nvPr>
            <p:ph idx="12" type="sldNum"/>
          </p:nvPr>
        </p:nvSpPr>
        <p:spPr>
          <a:xfrm>
            <a:off x="3849687" y="9428162"/>
            <a:ext cx="2946300" cy="4968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omic Sans MS"/>
              <a:buNone/>
            </a:pPr>
            <a:fld id="{00000000-1234-1234-1234-123412341234}" type="slidenum">
              <a:rPr lang="en-US"/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8" name="Shape 8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" name="Google Shape;819;p117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20" name="Google Shape;820;p117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3" name="Shape 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" name="Google Shape;824;p80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25" name="Google Shape;825;p80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0" name="Shape 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1" name="Google Shape;831;p81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32" name="Google Shape;832;p81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6" name="Shape 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7" name="Google Shape;837;p82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38" name="Google Shape;838;p82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4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" name="Google Shape;845;p83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46" name="Google Shape;846;p83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2" name="Shape 8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3" name="Google Shape;853;p84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54" name="Google Shape;854;p84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9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" name="Google Shape;860;p85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61" name="Google Shape;861;p85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5" name="Shape 8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6" name="Google Shape;866;p86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67" name="Google Shape;867;p86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2" name="Shape 8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3" name="Google Shape;873;p113:notes"/>
          <p:cNvSpPr txBox="1"/>
          <p:nvPr>
            <p:ph idx="1" type="body"/>
          </p:nvPr>
        </p:nvSpPr>
        <p:spPr>
          <a:xfrm>
            <a:off x="679450" y="4716462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74" name="Google Shape;874;p113:notes"/>
          <p:cNvSpPr/>
          <p:nvPr>
            <p:ph idx="2" type="sldImg"/>
          </p:nvPr>
        </p:nvSpPr>
        <p:spPr>
          <a:xfrm>
            <a:off x="917575" y="744538"/>
            <a:ext cx="4962525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20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20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/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/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/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/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/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/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18" name="Google Shape;18;p120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2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20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21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4" name="Google Shape;24;p121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21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21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22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2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22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2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23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23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23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24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24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39" name="Google Shape;39;p124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24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24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25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25"/>
          <p:cNvSpPr txBox="1"/>
          <p:nvPr>
            <p:ph idx="1" type="body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45" name="Google Shape;45;p125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2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5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26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51" name="Google Shape;51;p126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52" name="Google Shape;52;p126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6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26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27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27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58" name="Google Shape;58;p127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59" name="Google Shape;59;p127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27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27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28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28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65" name="Google Shape;65;p128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66" name="Google Shape;66;p128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67" name="Google Shape;67;p12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68" name="Google Shape;68;p128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2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8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29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9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74" name="Google Shape;74;p129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75" name="Google Shape;75;p129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29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30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/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/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81" name="Google Shape;81;p130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3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30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9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19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19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3" name="Google Shape;13;p11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4" name="Google Shape;14;p119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Relationship Id="rId4" Type="http://schemas.openxmlformats.org/officeDocument/2006/relationships/image" Target="../media/image3.png"/><Relationship Id="rId5" Type="http://schemas.openxmlformats.org/officeDocument/2006/relationships/image" Target="../media/image29.jpg"/><Relationship Id="rId6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Relationship Id="rId4" Type="http://schemas.openxmlformats.org/officeDocument/2006/relationships/image" Target="../media/image36.png"/><Relationship Id="rId5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6.png"/><Relationship Id="rId4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Relationship Id="rId4" Type="http://schemas.openxmlformats.org/officeDocument/2006/relationships/image" Target="../media/image79.png"/><Relationship Id="rId5" Type="http://schemas.openxmlformats.org/officeDocument/2006/relationships/image" Target="../media/image4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6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3.jpg"/><Relationship Id="rId4" Type="http://schemas.openxmlformats.org/officeDocument/2006/relationships/image" Target="../media/image54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1.png"/><Relationship Id="rId4" Type="http://schemas.openxmlformats.org/officeDocument/2006/relationships/image" Target="../media/image17.png"/><Relationship Id="rId5" Type="http://schemas.openxmlformats.org/officeDocument/2006/relationships/image" Target="../media/image25.png"/><Relationship Id="rId6" Type="http://schemas.openxmlformats.org/officeDocument/2006/relationships/image" Target="../media/image20.png"/><Relationship Id="rId7" Type="http://schemas.openxmlformats.org/officeDocument/2006/relationships/image" Target="../media/image35.png"/><Relationship Id="rId8" Type="http://schemas.openxmlformats.org/officeDocument/2006/relationships/image" Target="../media/image2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1.png"/><Relationship Id="rId4" Type="http://schemas.openxmlformats.org/officeDocument/2006/relationships/image" Target="../media/image17.png"/><Relationship Id="rId5" Type="http://schemas.openxmlformats.org/officeDocument/2006/relationships/image" Target="../media/image25.png"/><Relationship Id="rId6" Type="http://schemas.openxmlformats.org/officeDocument/2006/relationships/image" Target="../media/image35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4.png"/><Relationship Id="rId4" Type="http://schemas.openxmlformats.org/officeDocument/2006/relationships/image" Target="../media/image27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5.png"/><Relationship Id="rId4" Type="http://schemas.openxmlformats.org/officeDocument/2006/relationships/image" Target="../media/image17.png"/><Relationship Id="rId9" Type="http://schemas.openxmlformats.org/officeDocument/2006/relationships/image" Target="../media/image30.png"/><Relationship Id="rId5" Type="http://schemas.openxmlformats.org/officeDocument/2006/relationships/image" Target="../media/image20.png"/><Relationship Id="rId6" Type="http://schemas.openxmlformats.org/officeDocument/2006/relationships/image" Target="../media/image35.png"/><Relationship Id="rId7" Type="http://schemas.openxmlformats.org/officeDocument/2006/relationships/image" Target="../media/image24.png"/><Relationship Id="rId8" Type="http://schemas.openxmlformats.org/officeDocument/2006/relationships/image" Target="../media/image28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5.png"/><Relationship Id="rId4" Type="http://schemas.openxmlformats.org/officeDocument/2006/relationships/image" Target="../media/image17.png"/><Relationship Id="rId9" Type="http://schemas.openxmlformats.org/officeDocument/2006/relationships/image" Target="../media/image37.jpg"/><Relationship Id="rId5" Type="http://schemas.openxmlformats.org/officeDocument/2006/relationships/image" Target="../media/image20.png"/><Relationship Id="rId6" Type="http://schemas.openxmlformats.org/officeDocument/2006/relationships/image" Target="../media/image35.png"/><Relationship Id="rId7" Type="http://schemas.openxmlformats.org/officeDocument/2006/relationships/image" Target="../media/image24.png"/><Relationship Id="rId8" Type="http://schemas.openxmlformats.org/officeDocument/2006/relationships/image" Target="../media/image3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5.png"/><Relationship Id="rId4" Type="http://schemas.openxmlformats.org/officeDocument/2006/relationships/image" Target="../media/image17.png"/><Relationship Id="rId9" Type="http://schemas.openxmlformats.org/officeDocument/2006/relationships/image" Target="../media/image39.jpg"/><Relationship Id="rId5" Type="http://schemas.openxmlformats.org/officeDocument/2006/relationships/image" Target="../media/image20.png"/><Relationship Id="rId6" Type="http://schemas.openxmlformats.org/officeDocument/2006/relationships/image" Target="../media/image35.png"/><Relationship Id="rId7" Type="http://schemas.openxmlformats.org/officeDocument/2006/relationships/image" Target="../media/image24.png"/><Relationship Id="rId8" Type="http://schemas.openxmlformats.org/officeDocument/2006/relationships/image" Target="../media/image38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1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4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7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45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4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6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48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52.png"/><Relationship Id="rId4" Type="http://schemas.openxmlformats.org/officeDocument/2006/relationships/image" Target="../media/image50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52.png"/><Relationship Id="rId4" Type="http://schemas.openxmlformats.org/officeDocument/2006/relationships/image" Target="../media/image57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52.png"/><Relationship Id="rId4" Type="http://schemas.openxmlformats.org/officeDocument/2006/relationships/image" Target="../media/image56.png"/><Relationship Id="rId5" Type="http://schemas.openxmlformats.org/officeDocument/2006/relationships/image" Target="../media/image59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52.png"/><Relationship Id="rId4" Type="http://schemas.openxmlformats.org/officeDocument/2006/relationships/image" Target="../media/image53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52.png"/><Relationship Id="rId4" Type="http://schemas.openxmlformats.org/officeDocument/2006/relationships/image" Target="../media/image93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52.png"/><Relationship Id="rId4" Type="http://schemas.openxmlformats.org/officeDocument/2006/relationships/image" Target="../media/image50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52.png"/><Relationship Id="rId4" Type="http://schemas.openxmlformats.org/officeDocument/2006/relationships/image" Target="../media/image93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52.png"/><Relationship Id="rId4" Type="http://schemas.openxmlformats.org/officeDocument/2006/relationships/image" Target="../media/image57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52.png"/><Relationship Id="rId4" Type="http://schemas.openxmlformats.org/officeDocument/2006/relationships/image" Target="../media/image56.png"/><Relationship Id="rId5" Type="http://schemas.openxmlformats.org/officeDocument/2006/relationships/image" Target="../media/image59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52.png"/><Relationship Id="rId4" Type="http://schemas.openxmlformats.org/officeDocument/2006/relationships/image" Target="../media/image57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52.png"/><Relationship Id="rId4" Type="http://schemas.openxmlformats.org/officeDocument/2006/relationships/image" Target="../media/image53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65.png"/><Relationship Id="rId4" Type="http://schemas.openxmlformats.org/officeDocument/2006/relationships/image" Target="../media/image68.png"/><Relationship Id="rId5" Type="http://schemas.openxmlformats.org/officeDocument/2006/relationships/image" Target="../media/image69.png"/><Relationship Id="rId6" Type="http://schemas.openxmlformats.org/officeDocument/2006/relationships/image" Target="../media/image64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67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62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70.png"/><Relationship Id="rId4" Type="http://schemas.openxmlformats.org/officeDocument/2006/relationships/image" Target="../media/image66.png"/><Relationship Id="rId5" Type="http://schemas.openxmlformats.org/officeDocument/2006/relationships/image" Target="../media/image74.png"/><Relationship Id="rId6" Type="http://schemas.openxmlformats.org/officeDocument/2006/relationships/image" Target="../media/image73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76.png"/><Relationship Id="rId4" Type="http://schemas.openxmlformats.org/officeDocument/2006/relationships/image" Target="../media/image50.png"/><Relationship Id="rId5" Type="http://schemas.openxmlformats.org/officeDocument/2006/relationships/image" Target="../media/image51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51.png"/><Relationship Id="rId4" Type="http://schemas.openxmlformats.org/officeDocument/2006/relationships/image" Target="../media/image93.pn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33.jp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70.png"/><Relationship Id="rId4" Type="http://schemas.openxmlformats.org/officeDocument/2006/relationships/image" Target="../media/image66.png"/><Relationship Id="rId5" Type="http://schemas.openxmlformats.org/officeDocument/2006/relationships/image" Target="../media/image77.png"/><Relationship Id="rId6" Type="http://schemas.openxmlformats.org/officeDocument/2006/relationships/image" Target="../media/image95.pn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81.png"/><Relationship Id="rId4" Type="http://schemas.openxmlformats.org/officeDocument/2006/relationships/image" Target="../media/image80.png"/><Relationship Id="rId5" Type="http://schemas.openxmlformats.org/officeDocument/2006/relationships/image" Target="../media/image84.pn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82.pn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83.png"/><Relationship Id="rId4" Type="http://schemas.openxmlformats.org/officeDocument/2006/relationships/image" Target="../media/image86.png"/><Relationship Id="rId5" Type="http://schemas.openxmlformats.org/officeDocument/2006/relationships/image" Target="../media/image96.pn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109.jpg"/><Relationship Id="rId4" Type="http://schemas.openxmlformats.org/officeDocument/2006/relationships/image" Target="../media/image91.jpg"/><Relationship Id="rId5" Type="http://schemas.openxmlformats.org/officeDocument/2006/relationships/image" Target="../media/image88.jpg"/><Relationship Id="rId6" Type="http://schemas.openxmlformats.org/officeDocument/2006/relationships/image" Target="../media/image121.jpg"/><Relationship Id="rId7" Type="http://schemas.openxmlformats.org/officeDocument/2006/relationships/image" Target="../media/image89.jp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87.png"/><Relationship Id="rId4" Type="http://schemas.openxmlformats.org/officeDocument/2006/relationships/image" Target="../media/image90.png"/><Relationship Id="rId5" Type="http://schemas.openxmlformats.org/officeDocument/2006/relationships/image" Target="../media/image107.png"/><Relationship Id="rId6" Type="http://schemas.openxmlformats.org/officeDocument/2006/relationships/image" Target="../media/image94.pn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101.pn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116.pn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126.pn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124.png"/><Relationship Id="rId4" Type="http://schemas.openxmlformats.org/officeDocument/2006/relationships/image" Target="../media/image99.jpg"/><Relationship Id="rId5" Type="http://schemas.openxmlformats.org/officeDocument/2006/relationships/image" Target="../media/image100.pn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33.jpg"/><Relationship Id="rId4" Type="http://schemas.openxmlformats.org/officeDocument/2006/relationships/image" Target="../media/image97.png"/><Relationship Id="rId5" Type="http://schemas.openxmlformats.org/officeDocument/2006/relationships/image" Target="../media/image98.png"/><Relationship Id="rId6" Type="http://schemas.openxmlformats.org/officeDocument/2006/relationships/image" Target="../media/image104.png"/><Relationship Id="rId7" Type="http://schemas.openxmlformats.org/officeDocument/2006/relationships/image" Target="../media/image105.pn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4.xml"/><Relationship Id="rId3" Type="http://schemas.openxmlformats.org/officeDocument/2006/relationships/image" Target="../media/image102.png"/><Relationship Id="rId4" Type="http://schemas.openxmlformats.org/officeDocument/2006/relationships/image" Target="../media/image106.pn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5.xml"/><Relationship Id="rId3" Type="http://schemas.openxmlformats.org/officeDocument/2006/relationships/image" Target="../media/image113.png"/><Relationship Id="rId4" Type="http://schemas.openxmlformats.org/officeDocument/2006/relationships/image" Target="../media/image112.pn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6.xml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7.xml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8.xml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9.xml"/><Relationship Id="rId3" Type="http://schemas.openxmlformats.org/officeDocument/2006/relationships/image" Target="../media/image103.png"/><Relationship Id="rId4" Type="http://schemas.openxmlformats.org/officeDocument/2006/relationships/image" Target="../media/image110.png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0.xml"/><Relationship Id="rId3" Type="http://schemas.openxmlformats.org/officeDocument/2006/relationships/image" Target="../media/image108.png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1.xml"/><Relationship Id="rId3" Type="http://schemas.openxmlformats.org/officeDocument/2006/relationships/image" Target="../media/image125.png"/><Relationship Id="rId4" Type="http://schemas.openxmlformats.org/officeDocument/2006/relationships/image" Target="../media/image111.png"/><Relationship Id="rId5" Type="http://schemas.openxmlformats.org/officeDocument/2006/relationships/image" Target="../media/image120.png"/><Relationship Id="rId6" Type="http://schemas.openxmlformats.org/officeDocument/2006/relationships/image" Target="../media/image115.png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2.xml"/><Relationship Id="rId3" Type="http://schemas.openxmlformats.org/officeDocument/2006/relationships/image" Target="../media/image119.png"/><Relationship Id="rId4" Type="http://schemas.openxmlformats.org/officeDocument/2006/relationships/image" Target="../media/image118.png"/><Relationship Id="rId5" Type="http://schemas.openxmlformats.org/officeDocument/2006/relationships/image" Target="../media/image114.png"/><Relationship Id="rId6" Type="http://schemas.openxmlformats.org/officeDocument/2006/relationships/image" Target="../media/image117.png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3.xml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4.xml"/><Relationship Id="rId3" Type="http://schemas.openxmlformats.org/officeDocument/2006/relationships/image" Target="../media/image123.png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5.xml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6.xml"/><Relationship Id="rId3" Type="http://schemas.openxmlformats.org/officeDocument/2006/relationships/image" Target="../media/image12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Comic Sans MS"/>
              <a:buNone/>
            </a:pPr>
            <a:r>
              <a:rPr b="0" i="0" lang="en-US" sz="40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  <a:t>Ysgol Gymraeg Caerffili</a:t>
            </a:r>
            <a:br>
              <a:rPr b="0" i="0" lang="en-US" sz="40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b="0" i="0" lang="en-US" sz="40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  <a:t>Darllen / Reading</a:t>
            </a:r>
            <a:br>
              <a:rPr b="0" i="0" lang="en-US" sz="40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b="0" i="0" lang="en-US" sz="40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  <a:t>Helpu eich plentyn</a:t>
            </a:r>
            <a:br>
              <a:rPr b="0" i="0" lang="en-US" sz="40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b="0" i="0" lang="en-US" sz="40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  <a:t>Helping your child</a:t>
            </a:r>
            <a:endParaRPr/>
          </a:p>
        </p:txBody>
      </p:sp>
      <p:pic>
        <p:nvPicPr>
          <p:cNvPr descr="http://cclnweb/ygcpa/images/logo.jpg" id="89" name="Google Shape;89;p1"/>
          <p:cNvPicPr preferRelativeResize="0"/>
          <p:nvPr/>
        </p:nvPicPr>
        <p:blipFill rotWithShape="1">
          <a:blip r:embed="rId3">
            <a:alphaModFix/>
          </a:blip>
          <a:srcRect b="1607" l="0" r="1638" t="0"/>
          <a:stretch/>
        </p:blipFill>
        <p:spPr>
          <a:xfrm>
            <a:off x="7924800" y="228600"/>
            <a:ext cx="1065212" cy="10668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1282905-preschool-026" id="90" name="Google Shape;90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4400" y="4724400"/>
            <a:ext cx="1376362" cy="15128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reading_clip_art" id="91" name="Google Shape;91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33400" y="457200"/>
            <a:ext cx="1165225" cy="11541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aycare Woman Reading to a Bunch of Children Royalty Free Clipart Image" id="92" name="Google Shape;92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58000" y="4724400"/>
            <a:ext cx="1535112" cy="16430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 txBox="1"/>
          <p:nvPr>
            <p:ph type="title"/>
          </p:nvPr>
        </p:nvSpPr>
        <p:spPr>
          <a:xfrm>
            <a:off x="685800" y="1371600"/>
            <a:ext cx="8001000" cy="381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Comic Sans MS"/>
              <a:buNone/>
            </a:pPr>
            <a:r>
              <a:rPr b="0" i="0" lang="en-US" sz="44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  <a:t>Reading opens up the door to learning and to the world.  It underpins everything we do and is essential to everyday life.</a:t>
            </a:r>
            <a:endParaRPr/>
          </a:p>
        </p:txBody>
      </p:sp>
      <p:pic>
        <p:nvPicPr>
          <p:cNvPr descr="http://cclnweb/ygcpa/images/logo.jpg" id="98" name="Google Shape;98;p2"/>
          <p:cNvPicPr preferRelativeResize="0"/>
          <p:nvPr/>
        </p:nvPicPr>
        <p:blipFill rotWithShape="1">
          <a:blip r:embed="rId3">
            <a:alphaModFix/>
          </a:blip>
          <a:srcRect b="1607" l="0" r="1638" t="0"/>
          <a:stretch/>
        </p:blipFill>
        <p:spPr>
          <a:xfrm>
            <a:off x="7924800" y="228600"/>
            <a:ext cx="1065212" cy="106680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2"/>
          <p:cNvSpPr txBox="1"/>
          <p:nvPr/>
        </p:nvSpPr>
        <p:spPr>
          <a:xfrm>
            <a:off x="609600" y="304800"/>
            <a:ext cx="6858000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0" name="Google Shape;100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2137" y="228600"/>
            <a:ext cx="2879725" cy="139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84437" y="5300662"/>
            <a:ext cx="4464050" cy="1343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"/>
          <p:cNvSpPr txBox="1"/>
          <p:nvPr>
            <p:ph type="title"/>
          </p:nvPr>
        </p:nvSpPr>
        <p:spPr>
          <a:xfrm>
            <a:off x="685800" y="1006475"/>
            <a:ext cx="8001000" cy="417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Comic Sans MS"/>
              <a:buNone/>
            </a:pPr>
            <a:br>
              <a:rPr b="0" i="0" lang="en-US" sz="40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endParaRPr/>
          </a:p>
        </p:txBody>
      </p:sp>
      <p:pic>
        <p:nvPicPr>
          <p:cNvPr descr="http://cclnweb/ygcpa/images/logo.jpg" id="107" name="Google Shape;107;p6"/>
          <p:cNvPicPr preferRelativeResize="0"/>
          <p:nvPr/>
        </p:nvPicPr>
        <p:blipFill rotWithShape="1">
          <a:blip r:embed="rId3">
            <a:alphaModFix/>
          </a:blip>
          <a:srcRect b="1607" l="0" r="1638" t="0"/>
          <a:stretch/>
        </p:blipFill>
        <p:spPr>
          <a:xfrm>
            <a:off x="7924800" y="228600"/>
            <a:ext cx="1065212" cy="1066800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6"/>
          <p:cNvSpPr txBox="1"/>
          <p:nvPr/>
        </p:nvSpPr>
        <p:spPr>
          <a:xfrm>
            <a:off x="609600" y="549275"/>
            <a:ext cx="7634287" cy="64023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4000"/>
              <a:buFont typeface="Comic Sans MS"/>
              <a:buNone/>
            </a:pPr>
            <a:r>
              <a:rPr b="0" i="0" lang="en-US" sz="40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Your role is vital!!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Parent participation is the ingredient that makes the difference!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Comic Sans MS"/>
              <a:buChar char="•"/>
            </a:pPr>
            <a:r>
              <a:rPr b="0" i="0" lang="en-US" sz="3600" u="none" cap="none" strike="noStrik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Research shows that it’s the single most important thing you can do to help your child’s education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t/>
            </a:r>
            <a:endParaRPr b="0" i="0" sz="3600" u="none" cap="none" strike="noStrike">
              <a:solidFill>
                <a:schemeClr val="lt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7"/>
          <p:cNvSpPr txBox="1"/>
          <p:nvPr/>
        </p:nvSpPr>
        <p:spPr>
          <a:xfrm>
            <a:off x="468312" y="1557337"/>
            <a:ext cx="7991475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7200"/>
              <a:buFont typeface="Comic Sans MS"/>
              <a:buNone/>
            </a:pPr>
            <a:r>
              <a:rPr b="0" i="0" lang="en-US" sz="72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Questionnaire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4" name="Google Shape;114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960000">
            <a:off x="6405562" y="3557587"/>
            <a:ext cx="1763712" cy="233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660000">
            <a:off x="1108075" y="3625850"/>
            <a:ext cx="1698625" cy="2200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www.clker.com/cliparts/8/p/O/f/S/y/pen-and-paper-hi.png" id="120" name="Google Shape;120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59337" y="309562"/>
            <a:ext cx="4090987" cy="442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480000">
            <a:off x="417512" y="347662"/>
            <a:ext cx="3649662" cy="2738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8"/>
          <p:cNvPicPr preferRelativeResize="0"/>
          <p:nvPr/>
        </p:nvPicPr>
        <p:blipFill rotWithShape="1">
          <a:blip r:embed="rId5">
            <a:alphaModFix/>
          </a:blip>
          <a:srcRect b="0" l="0" r="32937" t="0"/>
          <a:stretch/>
        </p:blipFill>
        <p:spPr>
          <a:xfrm>
            <a:off x="684212" y="3716337"/>
            <a:ext cx="4465637" cy="2771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9"/>
          <p:cNvSpPr txBox="1"/>
          <p:nvPr/>
        </p:nvSpPr>
        <p:spPr>
          <a:xfrm>
            <a:off x="684212" y="549275"/>
            <a:ext cx="7920037" cy="581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Question 1: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mic Sans MS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omic Sans MS"/>
              <a:buNone/>
            </a:pPr>
            <a:r>
              <a:rPr b="0" i="0" lang="en-US" sz="4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 who are read to every day are likely to be six months ahead with their reading when they start school.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mic Sans MS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omic Sans MS"/>
              <a:buNone/>
            </a:pPr>
            <a:r>
              <a:rPr b="0" i="0" lang="en-US" sz="4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True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omic Sans MS"/>
              <a:buNone/>
            </a:pPr>
            <a:r>
              <a:rPr b="0" i="0" lang="en-US" sz="4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False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8" name="Google Shape;128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780000">
            <a:off x="7138987" y="4811712"/>
            <a:ext cx="1312862" cy="14208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0"/>
          <p:cNvSpPr txBox="1"/>
          <p:nvPr/>
        </p:nvSpPr>
        <p:spPr>
          <a:xfrm>
            <a:off x="250825" y="333375"/>
            <a:ext cx="8424862" cy="581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Comic Sans MS"/>
              <a:buNone/>
            </a:pPr>
            <a:r>
              <a:rPr b="0" i="0" lang="en-US" sz="36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Question 1: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 who are read to every day are likely to be six months ahead with their reading when they start school.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1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1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omic Sans MS"/>
              <a:buNone/>
            </a:pPr>
            <a:r>
              <a:rPr b="1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False</a:t>
            </a:r>
            <a:r>
              <a:rPr b="1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: they are likely to be </a:t>
            </a:r>
            <a:r>
              <a:rPr b="1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twelve months ahead </a:t>
            </a:r>
            <a:r>
              <a:rPr b="1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with their reading </a:t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1" i="1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1" i="1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1" i="1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Font typeface="Comic Sans MS"/>
              <a:buNone/>
            </a:pPr>
            <a:r>
              <a:rPr b="1" i="1" lang="en-US" sz="2400" u="none" cap="none" strike="noStrike">
                <a:solidFill>
                  <a:srgbClr val="FFC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Source: Reading to Young Children: A Head-Start in Life? G. Kalb &amp; J.C van Ours (Melbourne Institute of Applied Economic and Social Research, 2013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1"/>
          <p:cNvSpPr txBox="1"/>
          <p:nvPr/>
        </p:nvSpPr>
        <p:spPr>
          <a:xfrm>
            <a:off x="382587" y="317500"/>
            <a:ext cx="8280400" cy="4830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Question 2: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Better performance in maths, vocabulary and spelling at aged sixteen is linked most strongly to which of the following?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a. Parental income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b. Parental education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c. Regular reading with a parent / carer at aged five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d. Regular reading for pleasure as a teenager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Google Shape;139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12087" y="5373687"/>
            <a:ext cx="1109662" cy="120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2"/>
          <p:cNvSpPr txBox="1"/>
          <p:nvPr/>
        </p:nvSpPr>
        <p:spPr>
          <a:xfrm>
            <a:off x="395287" y="333375"/>
            <a:ext cx="8497887" cy="4892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Question 2: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Better performance in maths, vocabulary and spelling at aged sixteen is linked most strongly to which of the following?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omic Sans MS"/>
              <a:buNone/>
            </a:pPr>
            <a:r>
              <a:rPr b="1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c. Regular reading with a parent / carer at aged five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1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rgbClr val="FFC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Font typeface="Comic Sans MS"/>
              <a:buNone/>
            </a:pPr>
            <a:r>
              <a:rPr b="1" i="1" lang="en-US" sz="2400" u="none" cap="none" strike="noStrike">
                <a:solidFill>
                  <a:srgbClr val="FFC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Source: Sullivan, A &amp; Brown, M (2013), Social Inequalities in Cognitive Scores at age 16: The Role of Reading. Centre for Longitudinal Studies, Institute of Education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5" name="Google Shape;145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960000">
            <a:off x="6875462" y="5170487"/>
            <a:ext cx="1182687" cy="12779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3"/>
          <p:cNvSpPr txBox="1"/>
          <p:nvPr/>
        </p:nvSpPr>
        <p:spPr>
          <a:xfrm>
            <a:off x="395287" y="58737"/>
            <a:ext cx="8280400" cy="5632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Question 3</a:t>
            </a: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At age seven, how influential is </a:t>
            </a:r>
            <a:r>
              <a:rPr b="1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family engagement </a:t>
            </a:r>
            <a:r>
              <a:rPr b="1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learning </a:t>
            </a: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compared with the </a:t>
            </a:r>
            <a:r>
              <a:rPr b="1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quality of the school </a:t>
            </a: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 a child’s educational attainment?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a. Family engagement has </a:t>
            </a:r>
            <a:r>
              <a:rPr b="1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less</a:t>
            </a:r>
            <a:r>
              <a:rPr b="1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influence than school quality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b. Family engagement has </a:t>
            </a:r>
            <a:r>
              <a:rPr b="1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equal</a:t>
            </a:r>
            <a:r>
              <a:rPr b="1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influence to school quality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c. Family engagement has </a:t>
            </a:r>
            <a:r>
              <a:rPr b="1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twice</a:t>
            </a:r>
            <a:r>
              <a:rPr b="1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as much influence as school quality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d. Family engagement has </a:t>
            </a:r>
            <a:r>
              <a:rPr b="1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six times </a:t>
            </a: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as much influence as school quality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1" name="Google Shape;15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64387" y="5284787"/>
            <a:ext cx="1511300" cy="1573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4"/>
          <p:cNvSpPr txBox="1"/>
          <p:nvPr/>
        </p:nvSpPr>
        <p:spPr>
          <a:xfrm>
            <a:off x="468312" y="333375"/>
            <a:ext cx="8424862" cy="6370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Question 3 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At age seven, how influential is </a:t>
            </a:r>
            <a:r>
              <a:rPr b="1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family engagement in learning </a:t>
            </a: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compared with the </a:t>
            </a:r>
            <a:r>
              <a:rPr b="1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quality of the school </a:t>
            </a: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 a child’s educational attainment?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d. Family engagement has </a:t>
            </a:r>
            <a:r>
              <a:rPr b="1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six times </a:t>
            </a: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as much influence as school quality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Font typeface="Comic Sans MS"/>
              <a:buNone/>
            </a:pPr>
            <a:r>
              <a:rPr b="1" i="1" lang="en-US" sz="2400" u="none" cap="none" strike="noStrike">
                <a:solidFill>
                  <a:srgbClr val="FFC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Source: Desforges and Abouchaar (2003) The impact of parental involvement, parental support and family education on pupil achievement and adjustment. Cited in FaCE the challenge together: Family and community engagement toolkit for schools in Wales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5"/>
          <p:cNvSpPr txBox="1"/>
          <p:nvPr/>
        </p:nvSpPr>
        <p:spPr>
          <a:xfrm>
            <a:off x="468312" y="333375"/>
            <a:ext cx="8424862" cy="8302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Question 4 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2" name="Google Shape;162;p15"/>
          <p:cNvSpPr txBox="1"/>
          <p:nvPr/>
        </p:nvSpPr>
        <p:spPr>
          <a:xfrm>
            <a:off x="434975" y="890587"/>
            <a:ext cx="8313737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According to research how much will each illiterate child cost society by the time they reach 37?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3" name="Google Shape;163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5650" y="2109787"/>
            <a:ext cx="7405687" cy="3983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443662" y="2565400"/>
            <a:ext cx="1281112" cy="28082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6"/>
          <p:cNvSpPr txBox="1"/>
          <p:nvPr/>
        </p:nvSpPr>
        <p:spPr>
          <a:xfrm>
            <a:off x="468312" y="333375"/>
            <a:ext cx="8424862" cy="8302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Question 4 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0" name="Google Shape;170;p16"/>
          <p:cNvSpPr txBox="1"/>
          <p:nvPr/>
        </p:nvSpPr>
        <p:spPr>
          <a:xfrm>
            <a:off x="434975" y="890587"/>
            <a:ext cx="8313737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According to research how much will each illiterate child cost society by the time they reach 37?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1" name="Google Shape;17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5650" y="2109787"/>
            <a:ext cx="7405687" cy="3983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443662" y="2565400"/>
            <a:ext cx="1281112" cy="2808287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6"/>
          <p:cNvSpPr txBox="1"/>
          <p:nvPr/>
        </p:nvSpPr>
        <p:spPr>
          <a:xfrm>
            <a:off x="6659562" y="4797425"/>
            <a:ext cx="792162" cy="10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Comic Sans MS"/>
              <a:buNone/>
            </a:pPr>
            <a:r>
              <a:rPr b="0" i="0" lang="en-US" sz="60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*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8"/>
          <p:cNvSpPr txBox="1"/>
          <p:nvPr>
            <p:ph type="title"/>
          </p:nvPr>
        </p:nvSpPr>
        <p:spPr>
          <a:xfrm>
            <a:off x="685800" y="765175"/>
            <a:ext cx="8001000" cy="5400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Comic Sans MS"/>
              <a:buNone/>
            </a:pPr>
            <a:br>
              <a:rPr b="0" i="0" lang="en-US" sz="40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b="0" i="0" lang="en-US" sz="4000" u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Research shows that how well children learn to read affects directly not only how successful they are in school but how well they do throughout their lives.</a:t>
            </a:r>
            <a:br>
              <a:rPr b="0" i="0" lang="en-US" sz="4000" u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b="0" i="0" lang="en-US" sz="40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b="0" i="0" lang="en-US" sz="32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Research also shows that </a:t>
            </a:r>
            <a:r>
              <a:rPr b="1" i="0" lang="en-US" sz="3200" u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parental participation is the most important factor </a:t>
            </a:r>
            <a:r>
              <a:rPr b="0" i="0" lang="en-US" sz="32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a child’s success in learning to read and a child success in life.</a:t>
            </a:r>
            <a:endParaRPr/>
          </a:p>
        </p:txBody>
      </p:sp>
      <p:pic>
        <p:nvPicPr>
          <p:cNvPr descr="http://cclnweb/ygcpa/images/logo.jpg" id="179" name="Google Shape;179;p18"/>
          <p:cNvPicPr preferRelativeResize="0"/>
          <p:nvPr/>
        </p:nvPicPr>
        <p:blipFill rotWithShape="1">
          <a:blip r:embed="rId3">
            <a:alphaModFix/>
          </a:blip>
          <a:srcRect b="1607" l="0" r="1638" t="0"/>
          <a:stretch/>
        </p:blipFill>
        <p:spPr>
          <a:xfrm>
            <a:off x="8243887" y="228600"/>
            <a:ext cx="746125" cy="746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9"/>
          <p:cNvSpPr txBox="1"/>
          <p:nvPr/>
        </p:nvSpPr>
        <p:spPr>
          <a:xfrm>
            <a:off x="685800" y="304800"/>
            <a:ext cx="8153400" cy="581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2400"/>
              <a:buFont typeface="Comic Sans MS"/>
              <a:buNone/>
            </a:pPr>
            <a:r>
              <a:rPr b="1" i="0" lang="en-US" sz="2400" u="none" cap="none" strike="noStrike">
                <a:solidFill>
                  <a:srgbClr val="FFC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become ‘readers’ and to master the skill of ‘reading’ children need:</a:t>
            </a:r>
            <a:endParaRPr b="1" i="0" sz="1400" u="none" cap="none" strike="noStrike">
              <a:solidFill>
                <a:srgbClr val="FFC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know how books work – book handling skills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know their letter sounds, blends and  vowel digraphs (sounds represented by two letters)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be able to read a variety of words by ‘sight’  - especially tricky words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have a range of strategies for decoding unknown words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read using appropriate intonation and expression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be able to use punctuation to inform their reading and interpretation  of what they are reading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omic Sans MS"/>
              <a:buChar char="•"/>
            </a:pPr>
            <a:r>
              <a:rPr b="0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understand what they have read by using information in pictures, asking questions  - discussing – good comprehension skills are essential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0"/>
          <p:cNvSpPr txBox="1"/>
          <p:nvPr>
            <p:ph type="title"/>
          </p:nvPr>
        </p:nvSpPr>
        <p:spPr>
          <a:xfrm>
            <a:off x="457200" y="1752600"/>
            <a:ext cx="8229600" cy="342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Comic Sans MS"/>
              <a:buNone/>
            </a:pPr>
            <a:r>
              <a:rPr b="0" i="0" lang="en-US" sz="40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  <a:t>“Enjoyment of books is the most important factor when learning to read”</a:t>
            </a:r>
            <a:br>
              <a:rPr b="0" i="0" lang="en-US" sz="40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b="0" i="0" lang="en-US" sz="1800" u="none">
                <a:solidFill>
                  <a:schemeClr val="lt2"/>
                </a:solidFill>
                <a:latin typeface="Comic Sans MS"/>
                <a:ea typeface="Comic Sans MS"/>
                <a:cs typeface="Comic Sans MS"/>
                <a:sym typeface="Comic Sans MS"/>
              </a:rPr>
              <a:t>(Basic skills Agency 2002)</a:t>
            </a:r>
            <a:endParaRPr/>
          </a:p>
        </p:txBody>
      </p:sp>
      <p:pic>
        <p:nvPicPr>
          <p:cNvPr descr="http://cclnweb/ygcpa/images/logo.jpg" id="190" name="Google Shape;190;p20"/>
          <p:cNvPicPr preferRelativeResize="0"/>
          <p:nvPr/>
        </p:nvPicPr>
        <p:blipFill rotWithShape="1">
          <a:blip r:embed="rId3">
            <a:alphaModFix/>
          </a:blip>
          <a:srcRect b="1607" l="0" r="1638" t="0"/>
          <a:stretch/>
        </p:blipFill>
        <p:spPr>
          <a:xfrm>
            <a:off x="7924800" y="228600"/>
            <a:ext cx="1065212" cy="106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41"/>
          <p:cNvSpPr txBox="1"/>
          <p:nvPr/>
        </p:nvSpPr>
        <p:spPr>
          <a:xfrm>
            <a:off x="1143000" y="1676400"/>
            <a:ext cx="4953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41"/>
          <p:cNvSpPr txBox="1"/>
          <p:nvPr/>
        </p:nvSpPr>
        <p:spPr>
          <a:xfrm>
            <a:off x="3276600" y="5943600"/>
            <a:ext cx="19812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7" name="Google Shape;197;p41"/>
          <p:cNvSpPr txBox="1"/>
          <p:nvPr/>
        </p:nvSpPr>
        <p:spPr>
          <a:xfrm>
            <a:off x="333375" y="333375"/>
            <a:ext cx="81327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Comic Sans MS"/>
              <a:buNone/>
            </a:pPr>
            <a:r>
              <a:rPr b="0" i="0" lang="en-US" sz="23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is what children face if they don’t know all their letter sounds.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9A8A164" id="198" name="Google Shape;198;p41"/>
          <p:cNvPicPr preferRelativeResize="0"/>
          <p:nvPr/>
        </p:nvPicPr>
        <p:blipFill rotWithShape="1">
          <a:blip r:embed="rId3">
            <a:alphaModFix/>
          </a:blip>
          <a:srcRect b="5004" l="3653" r="2528" t="63595"/>
          <a:stretch/>
        </p:blipFill>
        <p:spPr>
          <a:xfrm>
            <a:off x="333375" y="1125537"/>
            <a:ext cx="8642350" cy="5472112"/>
          </a:xfrm>
          <a:prstGeom prst="rect">
            <a:avLst/>
          </a:prstGeom>
          <a:noFill/>
          <a:ln cap="flat" cmpd="sng" w="5715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1"/>
          <p:cNvSpPr txBox="1"/>
          <p:nvPr/>
        </p:nvSpPr>
        <p:spPr>
          <a:xfrm>
            <a:off x="457200" y="152400"/>
            <a:ext cx="8077200" cy="41908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rPr b="0" i="0" lang="en-US" sz="4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Welsh Phonics </a:t>
            </a:r>
            <a:endParaRPr b="0" i="0" sz="40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you can help: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Please help your child to learn letters in Welsh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angelalphabetprod" id="204" name="Google Shape;204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6200" y="381000"/>
            <a:ext cx="9906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lphabet__the_letter_c_is_for_cat_0515-0908-2513-1752_SMU" id="205" name="Google Shape;205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1000" y="2590800"/>
            <a:ext cx="2209800" cy="220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1"/>
          <p:cNvSpPr txBox="1"/>
          <p:nvPr/>
        </p:nvSpPr>
        <p:spPr>
          <a:xfrm>
            <a:off x="2895600" y="2590800"/>
            <a:ext cx="5029200" cy="4137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Welsh alphabet is phonetic.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rgbClr val="FF6600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letters do not have a name and a sound.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rgbClr val="FF6600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 makes the sound C and is called C.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rgbClr val="FF66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rgbClr val="FF66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2"/>
          <p:cNvSpPr txBox="1"/>
          <p:nvPr/>
        </p:nvSpPr>
        <p:spPr>
          <a:xfrm>
            <a:off x="2362200" y="538162"/>
            <a:ext cx="494347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400"/>
              <a:buFont typeface="Comic Sans MS"/>
              <a:buNone/>
            </a:pPr>
            <a:r>
              <a:rPr b="1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Yr Wyddor / Welsh Alphabet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2" name="Google Shape;212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19200" y="1371600"/>
            <a:ext cx="769937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33600" y="1371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971800" y="1371600"/>
            <a:ext cx="8382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24400" y="1371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486400" y="1371600"/>
            <a:ext cx="8382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10000" y="1371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24600" y="1371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905000" y="2514600"/>
            <a:ext cx="7620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2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38200" y="2514600"/>
            <a:ext cx="9144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1000" y="1371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2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086600" y="1371600"/>
            <a:ext cx="9144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95600" y="2514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10000" y="2514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48200" y="2514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62600" y="2514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400800" y="2514600"/>
            <a:ext cx="8382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924800" y="1371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76400" y="37338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90800" y="37338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05200" y="37338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19600" y="37338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34000" y="37338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22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248400" y="3733800"/>
            <a:ext cx="1066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343400" y="4876800"/>
            <a:ext cx="7620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429000" y="4876800"/>
            <a:ext cx="8382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90800" y="48768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52600" y="48768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81600" y="4876800"/>
            <a:ext cx="685800" cy="9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22"/>
          <p:cNvSpPr txBox="1"/>
          <p:nvPr/>
        </p:nvSpPr>
        <p:spPr>
          <a:xfrm>
            <a:off x="2286000" y="990600"/>
            <a:ext cx="5334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22"/>
          <p:cNvSpPr txBox="1"/>
          <p:nvPr/>
        </p:nvSpPr>
        <p:spPr>
          <a:xfrm>
            <a:off x="1295400" y="1600200"/>
            <a:ext cx="533400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mic Sans MS"/>
              <a:buNone/>
            </a:pPr>
            <a:r>
              <a:rPr b="0" i="0" lang="en-US" sz="40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22"/>
          <p:cNvSpPr txBox="1"/>
          <p:nvPr/>
        </p:nvSpPr>
        <p:spPr>
          <a:xfrm>
            <a:off x="2819400" y="1524000"/>
            <a:ext cx="1066800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0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ch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22"/>
          <p:cNvSpPr txBox="1"/>
          <p:nvPr/>
        </p:nvSpPr>
        <p:spPr>
          <a:xfrm>
            <a:off x="457200" y="990600"/>
            <a:ext cx="533400" cy="12620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22"/>
          <p:cNvSpPr txBox="1"/>
          <p:nvPr/>
        </p:nvSpPr>
        <p:spPr>
          <a:xfrm>
            <a:off x="3962400" y="990600"/>
            <a:ext cx="5334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2"/>
          <p:cNvSpPr txBox="1"/>
          <p:nvPr/>
        </p:nvSpPr>
        <p:spPr>
          <a:xfrm>
            <a:off x="4495800" y="1600200"/>
            <a:ext cx="990600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0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dd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2"/>
          <p:cNvSpPr txBox="1"/>
          <p:nvPr/>
        </p:nvSpPr>
        <p:spPr>
          <a:xfrm>
            <a:off x="5638800" y="990600"/>
            <a:ext cx="3810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22"/>
          <p:cNvSpPr txBox="1"/>
          <p:nvPr/>
        </p:nvSpPr>
        <p:spPr>
          <a:xfrm>
            <a:off x="6477000" y="990600"/>
            <a:ext cx="4572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f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22"/>
          <p:cNvSpPr txBox="1"/>
          <p:nvPr/>
        </p:nvSpPr>
        <p:spPr>
          <a:xfrm>
            <a:off x="7239000" y="838200"/>
            <a:ext cx="762000" cy="15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ff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22"/>
          <p:cNvSpPr txBox="1"/>
          <p:nvPr/>
        </p:nvSpPr>
        <p:spPr>
          <a:xfrm>
            <a:off x="8077200" y="990600"/>
            <a:ext cx="4572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22"/>
          <p:cNvSpPr txBox="1"/>
          <p:nvPr/>
        </p:nvSpPr>
        <p:spPr>
          <a:xfrm>
            <a:off x="990600" y="2667000"/>
            <a:ext cx="838200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mic Sans MS"/>
              <a:buNone/>
            </a:pPr>
            <a:r>
              <a:rPr b="0" i="0" lang="en-US" sz="40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22"/>
          <p:cNvSpPr txBox="1"/>
          <p:nvPr/>
        </p:nvSpPr>
        <p:spPr>
          <a:xfrm>
            <a:off x="2057400" y="2133600"/>
            <a:ext cx="4572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22"/>
          <p:cNvSpPr txBox="1"/>
          <p:nvPr/>
        </p:nvSpPr>
        <p:spPr>
          <a:xfrm>
            <a:off x="3048000" y="2133600"/>
            <a:ext cx="3810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22"/>
          <p:cNvSpPr txBox="1"/>
          <p:nvPr/>
        </p:nvSpPr>
        <p:spPr>
          <a:xfrm>
            <a:off x="3962400" y="2133600"/>
            <a:ext cx="3810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j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22"/>
          <p:cNvSpPr txBox="1"/>
          <p:nvPr/>
        </p:nvSpPr>
        <p:spPr>
          <a:xfrm>
            <a:off x="4800600" y="2057400"/>
            <a:ext cx="3810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22"/>
          <p:cNvSpPr txBox="1"/>
          <p:nvPr/>
        </p:nvSpPr>
        <p:spPr>
          <a:xfrm>
            <a:off x="5715000" y="2057400"/>
            <a:ext cx="5334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ll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22"/>
          <p:cNvSpPr txBox="1"/>
          <p:nvPr/>
        </p:nvSpPr>
        <p:spPr>
          <a:xfrm>
            <a:off x="6553200" y="2133600"/>
            <a:ext cx="4572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22"/>
          <p:cNvSpPr txBox="1"/>
          <p:nvPr/>
        </p:nvSpPr>
        <p:spPr>
          <a:xfrm>
            <a:off x="1828800" y="3352800"/>
            <a:ext cx="5334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22"/>
          <p:cNvSpPr txBox="1"/>
          <p:nvPr/>
        </p:nvSpPr>
        <p:spPr>
          <a:xfrm>
            <a:off x="2743200" y="3429000"/>
            <a:ext cx="4572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22"/>
          <p:cNvSpPr txBox="1"/>
          <p:nvPr/>
        </p:nvSpPr>
        <p:spPr>
          <a:xfrm>
            <a:off x="3657600" y="3352800"/>
            <a:ext cx="5334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22"/>
          <p:cNvSpPr txBox="1"/>
          <p:nvPr/>
        </p:nvSpPr>
        <p:spPr>
          <a:xfrm>
            <a:off x="4267200" y="3962400"/>
            <a:ext cx="1066800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0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ph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22"/>
          <p:cNvSpPr txBox="1"/>
          <p:nvPr/>
        </p:nvSpPr>
        <p:spPr>
          <a:xfrm>
            <a:off x="5486400" y="3276600"/>
            <a:ext cx="4572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22"/>
          <p:cNvSpPr txBox="1"/>
          <p:nvPr/>
        </p:nvSpPr>
        <p:spPr>
          <a:xfrm>
            <a:off x="6477000" y="3886200"/>
            <a:ext cx="1371600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mic Sans MS"/>
              <a:buNone/>
            </a:pPr>
            <a:r>
              <a:rPr b="0" i="0" lang="en-US" sz="40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rh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22"/>
          <p:cNvSpPr txBox="1"/>
          <p:nvPr/>
        </p:nvSpPr>
        <p:spPr>
          <a:xfrm>
            <a:off x="1905000" y="4495800"/>
            <a:ext cx="4572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2"/>
          <p:cNvSpPr txBox="1"/>
          <p:nvPr/>
        </p:nvSpPr>
        <p:spPr>
          <a:xfrm>
            <a:off x="2743200" y="4495800"/>
            <a:ext cx="3810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22"/>
          <p:cNvSpPr txBox="1"/>
          <p:nvPr/>
        </p:nvSpPr>
        <p:spPr>
          <a:xfrm>
            <a:off x="3276600" y="4953000"/>
            <a:ext cx="10668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th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22"/>
          <p:cNvSpPr txBox="1"/>
          <p:nvPr/>
        </p:nvSpPr>
        <p:spPr>
          <a:xfrm>
            <a:off x="4419600" y="4495800"/>
            <a:ext cx="3810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22"/>
          <p:cNvSpPr txBox="1"/>
          <p:nvPr/>
        </p:nvSpPr>
        <p:spPr>
          <a:xfrm>
            <a:off x="5257800" y="4572000"/>
            <a:ext cx="5334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8" name="Google Shape;268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943600" y="4876800"/>
            <a:ext cx="762000" cy="9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22"/>
          <p:cNvSpPr txBox="1"/>
          <p:nvPr/>
        </p:nvSpPr>
        <p:spPr>
          <a:xfrm>
            <a:off x="6096000" y="4495800"/>
            <a:ext cx="5334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22"/>
          <p:cNvSpPr txBox="1"/>
          <p:nvPr/>
        </p:nvSpPr>
        <p:spPr>
          <a:xfrm>
            <a:off x="381000" y="6035675"/>
            <a:ext cx="8229600" cy="822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**There are eight double letters  - these have a single sound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3"/>
          <p:cNvSpPr txBox="1"/>
          <p:nvPr/>
        </p:nvSpPr>
        <p:spPr>
          <a:xfrm>
            <a:off x="228600" y="381000"/>
            <a:ext cx="7315200" cy="822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400"/>
              <a:buFont typeface="Comic Sans MS"/>
              <a:buNone/>
            </a:pPr>
            <a:r>
              <a:rPr b="1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following letters have the same sounds as in English: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6" name="Google Shape;276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19200" y="1371600"/>
            <a:ext cx="769937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33600" y="1371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971800" y="1371600"/>
            <a:ext cx="8382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24400" y="1371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486400" y="1371600"/>
            <a:ext cx="8382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10000" y="1371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24600" y="1371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p2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001000" y="1371600"/>
            <a:ext cx="9144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1000" y="13716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2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086600" y="1371600"/>
            <a:ext cx="914400" cy="9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23"/>
          <p:cNvSpPr txBox="1"/>
          <p:nvPr/>
        </p:nvSpPr>
        <p:spPr>
          <a:xfrm>
            <a:off x="2286000" y="1066800"/>
            <a:ext cx="533400" cy="11890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0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23"/>
          <p:cNvSpPr txBox="1"/>
          <p:nvPr/>
        </p:nvSpPr>
        <p:spPr>
          <a:xfrm>
            <a:off x="1295400" y="1600200"/>
            <a:ext cx="533400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mic Sans MS"/>
              <a:buNone/>
            </a:pPr>
            <a:r>
              <a:rPr b="0" i="0" lang="en-US" sz="40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23"/>
          <p:cNvSpPr txBox="1"/>
          <p:nvPr/>
        </p:nvSpPr>
        <p:spPr>
          <a:xfrm>
            <a:off x="2819400" y="1524000"/>
            <a:ext cx="1066800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0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ff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23"/>
          <p:cNvSpPr txBox="1"/>
          <p:nvPr/>
        </p:nvSpPr>
        <p:spPr>
          <a:xfrm>
            <a:off x="457200" y="990600"/>
            <a:ext cx="5334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23"/>
          <p:cNvSpPr txBox="1"/>
          <p:nvPr/>
        </p:nvSpPr>
        <p:spPr>
          <a:xfrm>
            <a:off x="3962400" y="990600"/>
            <a:ext cx="5334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j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23"/>
          <p:cNvSpPr txBox="1"/>
          <p:nvPr/>
        </p:nvSpPr>
        <p:spPr>
          <a:xfrm>
            <a:off x="5638800" y="990600"/>
            <a:ext cx="3810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23"/>
          <p:cNvSpPr txBox="1"/>
          <p:nvPr/>
        </p:nvSpPr>
        <p:spPr>
          <a:xfrm>
            <a:off x="6477000" y="990600"/>
            <a:ext cx="4572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23"/>
          <p:cNvSpPr txBox="1"/>
          <p:nvPr/>
        </p:nvSpPr>
        <p:spPr>
          <a:xfrm>
            <a:off x="7162800" y="1447800"/>
            <a:ext cx="7620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p23"/>
          <p:cNvSpPr txBox="1"/>
          <p:nvPr/>
        </p:nvSpPr>
        <p:spPr>
          <a:xfrm>
            <a:off x="8077200" y="1524000"/>
            <a:ext cx="838200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mic Sans MS"/>
              <a:buNone/>
            </a:pPr>
            <a:r>
              <a:rPr b="0" i="0" lang="en-US" sz="40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ph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23"/>
          <p:cNvSpPr txBox="1"/>
          <p:nvPr/>
        </p:nvSpPr>
        <p:spPr>
          <a:xfrm>
            <a:off x="4800600" y="2057400"/>
            <a:ext cx="381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23"/>
          <p:cNvSpPr txBox="1"/>
          <p:nvPr/>
        </p:nvSpPr>
        <p:spPr>
          <a:xfrm>
            <a:off x="5029200" y="29718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23"/>
          <p:cNvSpPr txBox="1"/>
          <p:nvPr/>
        </p:nvSpPr>
        <p:spPr>
          <a:xfrm>
            <a:off x="3657600" y="33528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23"/>
          <p:cNvSpPr txBox="1"/>
          <p:nvPr/>
        </p:nvSpPr>
        <p:spPr>
          <a:xfrm>
            <a:off x="4267200" y="3962400"/>
            <a:ext cx="10668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23"/>
          <p:cNvSpPr txBox="1"/>
          <p:nvPr/>
        </p:nvSpPr>
        <p:spPr>
          <a:xfrm>
            <a:off x="5486400" y="3276600"/>
            <a:ext cx="457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23"/>
          <p:cNvSpPr txBox="1"/>
          <p:nvPr/>
        </p:nvSpPr>
        <p:spPr>
          <a:xfrm>
            <a:off x="2743200" y="4495800"/>
            <a:ext cx="381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23"/>
          <p:cNvSpPr txBox="1"/>
          <p:nvPr/>
        </p:nvSpPr>
        <p:spPr>
          <a:xfrm>
            <a:off x="3276600" y="4953000"/>
            <a:ext cx="10668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23"/>
          <p:cNvSpPr txBox="1"/>
          <p:nvPr/>
        </p:nvSpPr>
        <p:spPr>
          <a:xfrm>
            <a:off x="228600" y="3886200"/>
            <a:ext cx="8229600" cy="822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 the pronunciation of other letters see information sheet provided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23"/>
          <p:cNvSpPr txBox="1"/>
          <p:nvPr/>
        </p:nvSpPr>
        <p:spPr>
          <a:xfrm>
            <a:off x="4800600" y="990600"/>
            <a:ext cx="4572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4"/>
          <p:cNvSpPr txBox="1"/>
          <p:nvPr/>
        </p:nvSpPr>
        <p:spPr>
          <a:xfrm>
            <a:off x="228600" y="381000"/>
            <a:ext cx="73152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400"/>
              <a:buFont typeface="Comic Sans MS"/>
              <a:buNone/>
            </a:pPr>
            <a:r>
              <a:rPr b="1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double letters: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9" name="Google Shape;30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8600" y="1143000"/>
            <a:ext cx="1447800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24"/>
          <p:cNvSpPr txBox="1"/>
          <p:nvPr/>
        </p:nvSpPr>
        <p:spPr>
          <a:xfrm>
            <a:off x="8153400" y="26670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24"/>
          <p:cNvSpPr txBox="1"/>
          <p:nvPr/>
        </p:nvSpPr>
        <p:spPr>
          <a:xfrm>
            <a:off x="2819400" y="1524000"/>
            <a:ext cx="10668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24"/>
          <p:cNvSpPr txBox="1"/>
          <p:nvPr/>
        </p:nvSpPr>
        <p:spPr>
          <a:xfrm>
            <a:off x="457200" y="1371600"/>
            <a:ext cx="9906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ch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24"/>
          <p:cNvSpPr txBox="1"/>
          <p:nvPr/>
        </p:nvSpPr>
        <p:spPr>
          <a:xfrm>
            <a:off x="3962400" y="9906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24"/>
          <p:cNvSpPr txBox="1"/>
          <p:nvPr/>
        </p:nvSpPr>
        <p:spPr>
          <a:xfrm>
            <a:off x="4572000" y="1600200"/>
            <a:ext cx="990600" cy="519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24"/>
          <p:cNvSpPr txBox="1"/>
          <p:nvPr/>
        </p:nvSpPr>
        <p:spPr>
          <a:xfrm>
            <a:off x="5638800" y="990600"/>
            <a:ext cx="381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24"/>
          <p:cNvSpPr txBox="1"/>
          <p:nvPr/>
        </p:nvSpPr>
        <p:spPr>
          <a:xfrm>
            <a:off x="11582400" y="609600"/>
            <a:ext cx="4572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p24"/>
          <p:cNvSpPr txBox="1"/>
          <p:nvPr/>
        </p:nvSpPr>
        <p:spPr>
          <a:xfrm>
            <a:off x="10439400" y="381000"/>
            <a:ext cx="7620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24"/>
          <p:cNvSpPr txBox="1"/>
          <p:nvPr/>
        </p:nvSpPr>
        <p:spPr>
          <a:xfrm>
            <a:off x="8229600" y="990600"/>
            <a:ext cx="457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9" name="Google Shape;319;p24"/>
          <p:cNvSpPr txBox="1"/>
          <p:nvPr/>
        </p:nvSpPr>
        <p:spPr>
          <a:xfrm>
            <a:off x="2057400" y="2133600"/>
            <a:ext cx="457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24"/>
          <p:cNvSpPr txBox="1"/>
          <p:nvPr/>
        </p:nvSpPr>
        <p:spPr>
          <a:xfrm>
            <a:off x="4800600" y="2057400"/>
            <a:ext cx="381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24"/>
          <p:cNvSpPr txBox="1"/>
          <p:nvPr/>
        </p:nvSpPr>
        <p:spPr>
          <a:xfrm>
            <a:off x="10820400" y="41910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2" name="Google Shape;322;p24"/>
          <p:cNvSpPr txBox="1"/>
          <p:nvPr/>
        </p:nvSpPr>
        <p:spPr>
          <a:xfrm>
            <a:off x="3657600" y="33528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24"/>
          <p:cNvSpPr txBox="1"/>
          <p:nvPr/>
        </p:nvSpPr>
        <p:spPr>
          <a:xfrm>
            <a:off x="4267200" y="3962400"/>
            <a:ext cx="10668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24"/>
          <p:cNvSpPr txBox="1"/>
          <p:nvPr/>
        </p:nvSpPr>
        <p:spPr>
          <a:xfrm>
            <a:off x="5486400" y="3276600"/>
            <a:ext cx="457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24"/>
          <p:cNvSpPr txBox="1"/>
          <p:nvPr/>
        </p:nvSpPr>
        <p:spPr>
          <a:xfrm>
            <a:off x="2743200" y="4495800"/>
            <a:ext cx="381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Google Shape;326;p24"/>
          <p:cNvSpPr txBox="1"/>
          <p:nvPr/>
        </p:nvSpPr>
        <p:spPr>
          <a:xfrm>
            <a:off x="3276600" y="4953000"/>
            <a:ext cx="10668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24"/>
          <p:cNvSpPr txBox="1"/>
          <p:nvPr/>
        </p:nvSpPr>
        <p:spPr>
          <a:xfrm>
            <a:off x="1828800" y="1600200"/>
            <a:ext cx="5334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 Scottish ‘CH’  (lo</a:t>
            </a:r>
            <a:r>
              <a:rPr b="1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ch</a:t>
            </a: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24"/>
          <p:cNvSpPr txBox="1"/>
          <p:nvPr/>
        </p:nvSpPr>
        <p:spPr>
          <a:xfrm>
            <a:off x="304800" y="2743200"/>
            <a:ext cx="7162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teach the children to clear their throats!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9" name="Google Shape;32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4038600"/>
            <a:ext cx="1447800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p24"/>
          <p:cNvSpPr txBox="1"/>
          <p:nvPr/>
        </p:nvSpPr>
        <p:spPr>
          <a:xfrm>
            <a:off x="609600" y="4267200"/>
            <a:ext cx="9906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ff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24"/>
          <p:cNvSpPr txBox="1"/>
          <p:nvPr/>
        </p:nvSpPr>
        <p:spPr>
          <a:xfrm>
            <a:off x="2057400" y="4419600"/>
            <a:ext cx="5562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 in Ffion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sore_throat" id="332" name="Google Shape;332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010400" y="1600200"/>
            <a:ext cx="1350962" cy="1404937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24"/>
          <p:cNvSpPr txBox="1"/>
          <p:nvPr/>
        </p:nvSpPr>
        <p:spPr>
          <a:xfrm>
            <a:off x="457200" y="5486400"/>
            <a:ext cx="7696200" cy="1187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a long sound, we teach the children to pretend to pull a long string out of their mouths by saying ff with out stopping.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5"/>
          <p:cNvSpPr txBox="1"/>
          <p:nvPr/>
        </p:nvSpPr>
        <p:spPr>
          <a:xfrm>
            <a:off x="228600" y="381000"/>
            <a:ext cx="73152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400"/>
              <a:buFont typeface="Comic Sans MS"/>
              <a:buNone/>
            </a:pPr>
            <a:r>
              <a:rPr b="1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double letters: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9" name="Google Shape;339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363200" y="6362700"/>
            <a:ext cx="8382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0" name="Google Shape;340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677400" y="22098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77400" y="2743200"/>
            <a:ext cx="8382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753600" y="42672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201400" y="14478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58400" y="4495800"/>
            <a:ext cx="7620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5" name="Google Shape;345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439400" y="2590800"/>
            <a:ext cx="9144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6" name="Google Shape;346;p2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28600" y="1143000"/>
            <a:ext cx="1447800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525000" y="0"/>
            <a:ext cx="9144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448800" y="1219200"/>
            <a:ext cx="685800" cy="9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349" name="Google Shape;349;p25"/>
          <p:cNvSpPr txBox="1"/>
          <p:nvPr/>
        </p:nvSpPr>
        <p:spPr>
          <a:xfrm>
            <a:off x="8153400" y="26670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0" name="Google Shape;350;p25"/>
          <p:cNvSpPr txBox="1"/>
          <p:nvPr/>
        </p:nvSpPr>
        <p:spPr>
          <a:xfrm>
            <a:off x="2819400" y="1524000"/>
            <a:ext cx="10668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25"/>
          <p:cNvSpPr txBox="1"/>
          <p:nvPr/>
        </p:nvSpPr>
        <p:spPr>
          <a:xfrm>
            <a:off x="457200" y="1371600"/>
            <a:ext cx="9906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dd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2" name="Google Shape;352;p25"/>
          <p:cNvSpPr txBox="1"/>
          <p:nvPr/>
        </p:nvSpPr>
        <p:spPr>
          <a:xfrm>
            <a:off x="3962400" y="9906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3" name="Google Shape;353;p25"/>
          <p:cNvSpPr txBox="1"/>
          <p:nvPr/>
        </p:nvSpPr>
        <p:spPr>
          <a:xfrm>
            <a:off x="4572000" y="1600200"/>
            <a:ext cx="990600" cy="519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25"/>
          <p:cNvSpPr txBox="1"/>
          <p:nvPr/>
        </p:nvSpPr>
        <p:spPr>
          <a:xfrm>
            <a:off x="5638800" y="990600"/>
            <a:ext cx="381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5" name="Google Shape;355;p25"/>
          <p:cNvSpPr txBox="1"/>
          <p:nvPr/>
        </p:nvSpPr>
        <p:spPr>
          <a:xfrm>
            <a:off x="11582400" y="609600"/>
            <a:ext cx="4572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6" name="Google Shape;356;p25"/>
          <p:cNvSpPr txBox="1"/>
          <p:nvPr/>
        </p:nvSpPr>
        <p:spPr>
          <a:xfrm>
            <a:off x="10439400" y="381000"/>
            <a:ext cx="7620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p25"/>
          <p:cNvSpPr txBox="1"/>
          <p:nvPr/>
        </p:nvSpPr>
        <p:spPr>
          <a:xfrm>
            <a:off x="8229600" y="990600"/>
            <a:ext cx="457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8" name="Google Shape;358;p25"/>
          <p:cNvSpPr txBox="1"/>
          <p:nvPr/>
        </p:nvSpPr>
        <p:spPr>
          <a:xfrm>
            <a:off x="2057400" y="2133600"/>
            <a:ext cx="457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9" name="Google Shape;359;p25"/>
          <p:cNvSpPr txBox="1"/>
          <p:nvPr/>
        </p:nvSpPr>
        <p:spPr>
          <a:xfrm>
            <a:off x="4800600" y="2057400"/>
            <a:ext cx="381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p25"/>
          <p:cNvSpPr txBox="1"/>
          <p:nvPr/>
        </p:nvSpPr>
        <p:spPr>
          <a:xfrm>
            <a:off x="10820400" y="41910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25"/>
          <p:cNvSpPr txBox="1"/>
          <p:nvPr/>
        </p:nvSpPr>
        <p:spPr>
          <a:xfrm>
            <a:off x="3657600" y="33528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p25"/>
          <p:cNvSpPr txBox="1"/>
          <p:nvPr/>
        </p:nvSpPr>
        <p:spPr>
          <a:xfrm>
            <a:off x="4267200" y="3962400"/>
            <a:ext cx="10668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25"/>
          <p:cNvSpPr txBox="1"/>
          <p:nvPr/>
        </p:nvSpPr>
        <p:spPr>
          <a:xfrm>
            <a:off x="5486400" y="3276600"/>
            <a:ext cx="457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25"/>
          <p:cNvSpPr txBox="1"/>
          <p:nvPr/>
        </p:nvSpPr>
        <p:spPr>
          <a:xfrm>
            <a:off x="2743200" y="4495800"/>
            <a:ext cx="381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p25"/>
          <p:cNvSpPr txBox="1"/>
          <p:nvPr/>
        </p:nvSpPr>
        <p:spPr>
          <a:xfrm>
            <a:off x="3276600" y="4953000"/>
            <a:ext cx="10668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25"/>
          <p:cNvSpPr txBox="1"/>
          <p:nvPr/>
        </p:nvSpPr>
        <p:spPr>
          <a:xfrm>
            <a:off x="1828800" y="1600200"/>
            <a:ext cx="5334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voiced as ‘ in English ‘</a:t>
            </a:r>
            <a:r>
              <a:rPr b="1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th</a:t>
            </a: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is’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25"/>
          <p:cNvSpPr txBox="1"/>
          <p:nvPr/>
        </p:nvSpPr>
        <p:spPr>
          <a:xfrm>
            <a:off x="304800" y="2743200"/>
            <a:ext cx="7162800" cy="8302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teach the children to make the noise of a pneumatic drill!   (ddoi di i ddawnsio)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8" name="Google Shape;368;p2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81000" y="4038600"/>
            <a:ext cx="1447800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369" name="Google Shape;369;p25"/>
          <p:cNvSpPr txBox="1"/>
          <p:nvPr/>
        </p:nvSpPr>
        <p:spPr>
          <a:xfrm>
            <a:off x="609600" y="4267200"/>
            <a:ext cx="9906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25"/>
          <p:cNvSpPr txBox="1"/>
          <p:nvPr/>
        </p:nvSpPr>
        <p:spPr>
          <a:xfrm>
            <a:off x="2057400" y="4419600"/>
            <a:ext cx="5562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 in ki</a:t>
            </a:r>
            <a:r>
              <a:rPr b="1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an-stock-photo_csp5325138" id="371" name="Google Shape;371;p2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086600" y="1524000"/>
            <a:ext cx="1641475" cy="2209800"/>
          </a:xfrm>
          <a:prstGeom prst="rect">
            <a:avLst/>
          </a:prstGeom>
          <a:noFill/>
          <a:ln>
            <a:noFill/>
          </a:ln>
        </p:spPr>
      </p:pic>
      <p:sp>
        <p:nvSpPr>
          <p:cNvPr id="372" name="Google Shape;372;p25"/>
          <p:cNvSpPr txBox="1"/>
          <p:nvPr/>
        </p:nvSpPr>
        <p:spPr>
          <a:xfrm>
            <a:off x="304800" y="5638800"/>
            <a:ext cx="8077200" cy="822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teach the children to pretend they are lifting a heavy weight saying ‘ng’ as they do so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0012107" id="373" name="Google Shape;373;p25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7239000" y="3962400"/>
            <a:ext cx="1524000" cy="16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26"/>
          <p:cNvSpPr txBox="1"/>
          <p:nvPr/>
        </p:nvSpPr>
        <p:spPr>
          <a:xfrm>
            <a:off x="228600" y="381000"/>
            <a:ext cx="73152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400"/>
              <a:buFont typeface="Comic Sans MS"/>
              <a:buNone/>
            </a:pPr>
            <a:r>
              <a:rPr b="1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double letters: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9" name="Google Shape;379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363200" y="6362700"/>
            <a:ext cx="8382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677400" y="22098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77400" y="2743200"/>
            <a:ext cx="8382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2" name="Google Shape;382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753600" y="42672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201400" y="14478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58400" y="4495800"/>
            <a:ext cx="7620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2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439400" y="2590800"/>
            <a:ext cx="9144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6" name="Google Shape;386;p2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28600" y="1143000"/>
            <a:ext cx="1447800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2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525000" y="0"/>
            <a:ext cx="9144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448800" y="1219200"/>
            <a:ext cx="685800" cy="9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389" name="Google Shape;389;p26"/>
          <p:cNvSpPr txBox="1"/>
          <p:nvPr/>
        </p:nvSpPr>
        <p:spPr>
          <a:xfrm>
            <a:off x="8153400" y="26670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p26"/>
          <p:cNvSpPr txBox="1"/>
          <p:nvPr/>
        </p:nvSpPr>
        <p:spPr>
          <a:xfrm>
            <a:off x="2819400" y="1524000"/>
            <a:ext cx="10668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1" name="Google Shape;391;p26"/>
          <p:cNvSpPr txBox="1"/>
          <p:nvPr/>
        </p:nvSpPr>
        <p:spPr>
          <a:xfrm>
            <a:off x="457200" y="1371600"/>
            <a:ext cx="9906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ll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2" name="Google Shape;392;p26"/>
          <p:cNvSpPr txBox="1"/>
          <p:nvPr/>
        </p:nvSpPr>
        <p:spPr>
          <a:xfrm>
            <a:off x="3962400" y="9906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3" name="Google Shape;393;p26"/>
          <p:cNvSpPr txBox="1"/>
          <p:nvPr/>
        </p:nvSpPr>
        <p:spPr>
          <a:xfrm>
            <a:off x="4572000" y="1600200"/>
            <a:ext cx="990600" cy="519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4" name="Google Shape;394;p26"/>
          <p:cNvSpPr txBox="1"/>
          <p:nvPr/>
        </p:nvSpPr>
        <p:spPr>
          <a:xfrm>
            <a:off x="5638800" y="990600"/>
            <a:ext cx="381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5" name="Google Shape;395;p26"/>
          <p:cNvSpPr txBox="1"/>
          <p:nvPr/>
        </p:nvSpPr>
        <p:spPr>
          <a:xfrm>
            <a:off x="11582400" y="609600"/>
            <a:ext cx="4572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26"/>
          <p:cNvSpPr txBox="1"/>
          <p:nvPr/>
        </p:nvSpPr>
        <p:spPr>
          <a:xfrm>
            <a:off x="10439400" y="381000"/>
            <a:ext cx="7620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p26"/>
          <p:cNvSpPr txBox="1"/>
          <p:nvPr/>
        </p:nvSpPr>
        <p:spPr>
          <a:xfrm>
            <a:off x="8229600" y="990600"/>
            <a:ext cx="457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8" name="Google Shape;398;p26"/>
          <p:cNvSpPr txBox="1"/>
          <p:nvPr/>
        </p:nvSpPr>
        <p:spPr>
          <a:xfrm>
            <a:off x="2057400" y="2133600"/>
            <a:ext cx="457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p26"/>
          <p:cNvSpPr txBox="1"/>
          <p:nvPr/>
        </p:nvSpPr>
        <p:spPr>
          <a:xfrm>
            <a:off x="4800600" y="2057400"/>
            <a:ext cx="381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0" name="Google Shape;400;p26"/>
          <p:cNvSpPr txBox="1"/>
          <p:nvPr/>
        </p:nvSpPr>
        <p:spPr>
          <a:xfrm>
            <a:off x="10820400" y="41910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1" name="Google Shape;401;p26"/>
          <p:cNvSpPr txBox="1"/>
          <p:nvPr/>
        </p:nvSpPr>
        <p:spPr>
          <a:xfrm>
            <a:off x="3657600" y="33528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2" name="Google Shape;402;p26"/>
          <p:cNvSpPr txBox="1"/>
          <p:nvPr/>
        </p:nvSpPr>
        <p:spPr>
          <a:xfrm>
            <a:off x="4267200" y="3962400"/>
            <a:ext cx="10668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p26"/>
          <p:cNvSpPr txBox="1"/>
          <p:nvPr/>
        </p:nvSpPr>
        <p:spPr>
          <a:xfrm>
            <a:off x="5486400" y="3276600"/>
            <a:ext cx="457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26"/>
          <p:cNvSpPr txBox="1"/>
          <p:nvPr/>
        </p:nvSpPr>
        <p:spPr>
          <a:xfrm>
            <a:off x="2743200" y="4495800"/>
            <a:ext cx="381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26"/>
          <p:cNvSpPr txBox="1"/>
          <p:nvPr/>
        </p:nvSpPr>
        <p:spPr>
          <a:xfrm>
            <a:off x="3276600" y="4953000"/>
            <a:ext cx="10668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26"/>
          <p:cNvSpPr txBox="1"/>
          <p:nvPr/>
        </p:nvSpPr>
        <p:spPr>
          <a:xfrm>
            <a:off x="1828800" y="1600200"/>
            <a:ext cx="5334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 in ‘Llanelli’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Google Shape;407;p26"/>
          <p:cNvSpPr txBox="1"/>
          <p:nvPr/>
        </p:nvSpPr>
        <p:spPr>
          <a:xfrm>
            <a:off x="304800" y="2743200"/>
            <a:ext cx="7162800" cy="822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teach the children to widen their mouths to say ‘ll’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8" name="Google Shape;408;p2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81000" y="4038600"/>
            <a:ext cx="1447800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409" name="Google Shape;409;p26"/>
          <p:cNvSpPr txBox="1"/>
          <p:nvPr/>
        </p:nvSpPr>
        <p:spPr>
          <a:xfrm>
            <a:off x="609600" y="4267200"/>
            <a:ext cx="9906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ph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0" name="Google Shape;410;p26"/>
          <p:cNvSpPr txBox="1"/>
          <p:nvPr/>
        </p:nvSpPr>
        <p:spPr>
          <a:xfrm>
            <a:off x="2057400" y="4419600"/>
            <a:ext cx="5562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 in Philip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3745_picture_of_a_strange_man_pulling_his_mouth_wide_open_with_his_hands" id="411" name="Google Shape;411;p2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086600" y="1600200"/>
            <a:ext cx="1474787" cy="1749425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26"/>
          <p:cNvSpPr txBox="1"/>
          <p:nvPr/>
        </p:nvSpPr>
        <p:spPr>
          <a:xfrm>
            <a:off x="381000" y="5715000"/>
            <a:ext cx="8077200" cy="822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teach the children to pretend to blow a balloon or bubbles in the air.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an-stock-photo_csp7154446" id="413" name="Google Shape;413;p26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6553200" y="3581400"/>
            <a:ext cx="1725612" cy="179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27"/>
          <p:cNvSpPr txBox="1"/>
          <p:nvPr/>
        </p:nvSpPr>
        <p:spPr>
          <a:xfrm>
            <a:off x="228600" y="381000"/>
            <a:ext cx="73152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400"/>
              <a:buFont typeface="Comic Sans MS"/>
              <a:buNone/>
            </a:pPr>
            <a:r>
              <a:rPr b="1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double letters: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9" name="Google Shape;419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363200" y="6362700"/>
            <a:ext cx="8382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677400" y="22098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1" name="Google Shape;421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77400" y="2743200"/>
            <a:ext cx="8382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753600" y="42672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" name="Google Shape;423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201400" y="1447800"/>
            <a:ext cx="6858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4" name="Google Shape;424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58400" y="4495800"/>
            <a:ext cx="7620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5" name="Google Shape;425;p2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439400" y="2590800"/>
            <a:ext cx="9144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6" name="Google Shape;426;p2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28600" y="1143000"/>
            <a:ext cx="1447800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2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525000" y="0"/>
            <a:ext cx="91440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448800" y="1219200"/>
            <a:ext cx="685800" cy="9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429" name="Google Shape;429;p27"/>
          <p:cNvSpPr txBox="1"/>
          <p:nvPr/>
        </p:nvSpPr>
        <p:spPr>
          <a:xfrm>
            <a:off x="8153400" y="26670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0" name="Google Shape;430;p27"/>
          <p:cNvSpPr txBox="1"/>
          <p:nvPr/>
        </p:nvSpPr>
        <p:spPr>
          <a:xfrm>
            <a:off x="2819400" y="1524000"/>
            <a:ext cx="10668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1" name="Google Shape;431;p27"/>
          <p:cNvSpPr txBox="1"/>
          <p:nvPr/>
        </p:nvSpPr>
        <p:spPr>
          <a:xfrm>
            <a:off x="457200" y="1371600"/>
            <a:ext cx="9906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rh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27"/>
          <p:cNvSpPr txBox="1"/>
          <p:nvPr/>
        </p:nvSpPr>
        <p:spPr>
          <a:xfrm>
            <a:off x="3962400" y="9906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3" name="Google Shape;433;p27"/>
          <p:cNvSpPr txBox="1"/>
          <p:nvPr/>
        </p:nvSpPr>
        <p:spPr>
          <a:xfrm>
            <a:off x="4572000" y="1600200"/>
            <a:ext cx="990600" cy="519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4" name="Google Shape;434;p27"/>
          <p:cNvSpPr txBox="1"/>
          <p:nvPr/>
        </p:nvSpPr>
        <p:spPr>
          <a:xfrm>
            <a:off x="5638800" y="990600"/>
            <a:ext cx="381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p27"/>
          <p:cNvSpPr txBox="1"/>
          <p:nvPr/>
        </p:nvSpPr>
        <p:spPr>
          <a:xfrm>
            <a:off x="11582400" y="609600"/>
            <a:ext cx="457200" cy="124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6" name="Google Shape;436;p27"/>
          <p:cNvSpPr txBox="1"/>
          <p:nvPr/>
        </p:nvSpPr>
        <p:spPr>
          <a:xfrm>
            <a:off x="10439400" y="381000"/>
            <a:ext cx="7620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7" name="Google Shape;437;p27"/>
          <p:cNvSpPr txBox="1"/>
          <p:nvPr/>
        </p:nvSpPr>
        <p:spPr>
          <a:xfrm>
            <a:off x="8229600" y="990600"/>
            <a:ext cx="457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27"/>
          <p:cNvSpPr txBox="1"/>
          <p:nvPr/>
        </p:nvSpPr>
        <p:spPr>
          <a:xfrm>
            <a:off x="2057400" y="2133600"/>
            <a:ext cx="457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9" name="Google Shape;439;p27"/>
          <p:cNvSpPr txBox="1"/>
          <p:nvPr/>
        </p:nvSpPr>
        <p:spPr>
          <a:xfrm>
            <a:off x="4800600" y="2057400"/>
            <a:ext cx="381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p27"/>
          <p:cNvSpPr txBox="1"/>
          <p:nvPr/>
        </p:nvSpPr>
        <p:spPr>
          <a:xfrm>
            <a:off x="10820400" y="41910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1" name="Google Shape;441;p27"/>
          <p:cNvSpPr txBox="1"/>
          <p:nvPr/>
        </p:nvSpPr>
        <p:spPr>
          <a:xfrm>
            <a:off x="3657600" y="3352800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2" name="Google Shape;442;p27"/>
          <p:cNvSpPr txBox="1"/>
          <p:nvPr/>
        </p:nvSpPr>
        <p:spPr>
          <a:xfrm>
            <a:off x="4267200" y="3962400"/>
            <a:ext cx="10668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27"/>
          <p:cNvSpPr txBox="1"/>
          <p:nvPr/>
        </p:nvSpPr>
        <p:spPr>
          <a:xfrm>
            <a:off x="5486400" y="3276600"/>
            <a:ext cx="457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27"/>
          <p:cNvSpPr txBox="1"/>
          <p:nvPr/>
        </p:nvSpPr>
        <p:spPr>
          <a:xfrm>
            <a:off x="2743200" y="4495800"/>
            <a:ext cx="381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5" name="Google Shape;445;p27"/>
          <p:cNvSpPr txBox="1"/>
          <p:nvPr/>
        </p:nvSpPr>
        <p:spPr>
          <a:xfrm>
            <a:off x="3276600" y="4953000"/>
            <a:ext cx="10668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6" name="Google Shape;446;p27"/>
          <p:cNvSpPr txBox="1"/>
          <p:nvPr/>
        </p:nvSpPr>
        <p:spPr>
          <a:xfrm>
            <a:off x="1828800" y="1600200"/>
            <a:ext cx="5334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 in Rhodri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7" name="Google Shape;447;p27"/>
          <p:cNvSpPr txBox="1"/>
          <p:nvPr/>
        </p:nvSpPr>
        <p:spPr>
          <a:xfrm>
            <a:off x="304800" y="2590800"/>
            <a:ext cx="7162800" cy="1187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teach the children to pretend to be a moving train, making the sound, rh, rh, rh getting gradually faster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8" name="Google Shape;448;p2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81000" y="4038600"/>
            <a:ext cx="1447800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449" name="Google Shape;449;p27"/>
          <p:cNvSpPr txBox="1"/>
          <p:nvPr/>
        </p:nvSpPr>
        <p:spPr>
          <a:xfrm>
            <a:off x="609600" y="4267200"/>
            <a:ext cx="9906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th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0" name="Google Shape;450;p27"/>
          <p:cNvSpPr txBox="1"/>
          <p:nvPr/>
        </p:nvSpPr>
        <p:spPr>
          <a:xfrm>
            <a:off x="1905000" y="4648200"/>
            <a:ext cx="5562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 in Thelma and always as ‘th’ (bo</a:t>
            </a:r>
            <a:r>
              <a:rPr b="1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th</a:t>
            </a: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1" name="Google Shape;451;p27"/>
          <p:cNvSpPr txBox="1"/>
          <p:nvPr/>
        </p:nvSpPr>
        <p:spPr>
          <a:xfrm>
            <a:off x="533400" y="5670550"/>
            <a:ext cx="7315200" cy="1187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teach the children to put their hands in front of their mouths – they must be able to feel their breath on their hand.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27"/>
          <p:cNvSpPr txBox="1"/>
          <p:nvPr>
            <p:ph idx="4294967295"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Arial"/>
              <a:buNone/>
            </a:pPr>
            <a:r>
              <a:rPr b="0" i="0" lang="en-US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descr="Close-up of woman looking shocked (4057-104 / elclip03 © Eric Larsen)" id="453" name="Google Shape;453;p27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620000" y="3505200"/>
            <a:ext cx="1152525" cy="1581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oy_Train_on_a_Curvy_Track_110524-162623-634042" id="454" name="Google Shape;454;p27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6629400" y="533400"/>
            <a:ext cx="1905000" cy="1492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42"/>
          <p:cNvSpPr txBox="1"/>
          <p:nvPr/>
        </p:nvSpPr>
        <p:spPr>
          <a:xfrm>
            <a:off x="1752600" y="685800"/>
            <a:ext cx="67818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5400"/>
              <a:buFont typeface="Comic Sans MS"/>
              <a:buNone/>
            </a:pPr>
            <a:r>
              <a:rPr b="0" i="0" lang="en-US" sz="5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Digraphs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0" name="Google Shape;460;p42"/>
          <p:cNvSpPr txBox="1"/>
          <p:nvPr/>
        </p:nvSpPr>
        <p:spPr>
          <a:xfrm>
            <a:off x="423862" y="1866900"/>
            <a:ext cx="990600" cy="1246187"/>
          </a:xfrm>
          <a:prstGeom prst="rect">
            <a:avLst/>
          </a:prstGeom>
          <a:noFill/>
          <a:ln cap="flat" cmpd="sng" w="57150">
            <a:solidFill>
              <a:srgbClr val="FF66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7200"/>
              <a:buFont typeface="Comic Sans MS"/>
              <a:buNone/>
            </a:pPr>
            <a:r>
              <a:rPr b="0" i="0" lang="en-US" sz="72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si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1" name="Google Shape;461;p42"/>
          <p:cNvSpPr txBox="1"/>
          <p:nvPr/>
        </p:nvSpPr>
        <p:spPr>
          <a:xfrm>
            <a:off x="2411412" y="1866900"/>
            <a:ext cx="1447800" cy="1246187"/>
          </a:xfrm>
          <a:prstGeom prst="rect">
            <a:avLst/>
          </a:prstGeom>
          <a:noFill/>
          <a:ln cap="flat" cmpd="sng" w="57150">
            <a:solidFill>
              <a:srgbClr val="FF66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7200"/>
              <a:buFont typeface="Comic Sans MS"/>
              <a:buNone/>
            </a:pPr>
            <a:r>
              <a:rPr b="0" i="0" lang="en-US" sz="72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2"/>
          <p:cNvSpPr txBox="1"/>
          <p:nvPr/>
        </p:nvSpPr>
        <p:spPr>
          <a:xfrm>
            <a:off x="6172200" y="1981200"/>
            <a:ext cx="2362200" cy="1246187"/>
          </a:xfrm>
          <a:prstGeom prst="rect">
            <a:avLst/>
          </a:prstGeom>
          <a:noFill/>
          <a:ln cap="flat" cmpd="sng" w="57150">
            <a:solidFill>
              <a:srgbClr val="FF66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7200"/>
              <a:buFont typeface="Comic Sans MS"/>
              <a:buNone/>
            </a:pPr>
            <a:r>
              <a:rPr b="0" i="0" lang="en-US" sz="72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oe oi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3" name="Google Shape;463;p42"/>
          <p:cNvSpPr txBox="1"/>
          <p:nvPr/>
        </p:nvSpPr>
        <p:spPr>
          <a:xfrm>
            <a:off x="423862" y="3548062"/>
            <a:ext cx="1600200" cy="1247775"/>
          </a:xfrm>
          <a:prstGeom prst="rect">
            <a:avLst/>
          </a:prstGeom>
          <a:noFill/>
          <a:ln cap="flat" cmpd="sng" w="57150">
            <a:solidFill>
              <a:srgbClr val="FF66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7200"/>
              <a:buFont typeface="Comic Sans MS"/>
              <a:buNone/>
            </a:pPr>
            <a:r>
              <a:rPr b="0" i="0" lang="en-US" sz="72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42"/>
          <p:cNvSpPr txBox="1"/>
          <p:nvPr/>
        </p:nvSpPr>
        <p:spPr>
          <a:xfrm>
            <a:off x="2916237" y="3516312"/>
            <a:ext cx="2743200" cy="1246187"/>
          </a:xfrm>
          <a:prstGeom prst="rect">
            <a:avLst/>
          </a:prstGeom>
          <a:noFill/>
          <a:ln cap="flat" cmpd="sng" w="57150">
            <a:solidFill>
              <a:srgbClr val="FF66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7200"/>
              <a:buFont typeface="Comic Sans MS"/>
              <a:buNone/>
            </a:pPr>
            <a:r>
              <a:rPr b="0" i="0" lang="en-US" sz="72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ei eu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5" name="Google Shape;465;p42"/>
          <p:cNvSpPr txBox="1"/>
          <p:nvPr/>
        </p:nvSpPr>
        <p:spPr>
          <a:xfrm>
            <a:off x="6019800" y="3657600"/>
            <a:ext cx="2743200" cy="2892425"/>
          </a:xfrm>
          <a:prstGeom prst="rect">
            <a:avLst/>
          </a:prstGeom>
          <a:noFill/>
          <a:ln cap="flat" cmpd="sng" w="57150">
            <a:solidFill>
              <a:srgbClr val="FF66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7200"/>
              <a:buFont typeface="Comic Sans MS"/>
              <a:buNone/>
            </a:pPr>
            <a:r>
              <a:rPr b="0" i="0" lang="en-US" sz="72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ae ai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3600"/>
              </a:spcBef>
              <a:spcAft>
                <a:spcPts val="0"/>
              </a:spcAft>
              <a:buClr>
                <a:srgbClr val="FF0000"/>
              </a:buClr>
              <a:buSzPts val="7200"/>
              <a:buFont typeface="Comic Sans MS"/>
              <a:buNone/>
            </a:pPr>
            <a:r>
              <a:rPr b="0" i="0" lang="en-US" sz="72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6" name="Google Shape;466;p42"/>
          <p:cNvSpPr txBox="1"/>
          <p:nvPr/>
        </p:nvSpPr>
        <p:spPr>
          <a:xfrm>
            <a:off x="423862" y="5226050"/>
            <a:ext cx="5235575" cy="1323975"/>
          </a:xfrm>
          <a:prstGeom prst="rect">
            <a:avLst/>
          </a:prstGeom>
          <a:noFill/>
          <a:ln cap="flat" cmpd="sng" w="57150">
            <a:solidFill>
              <a:srgbClr val="FF66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8000"/>
              <a:buFont typeface="Comic Sans MS"/>
              <a:buNone/>
            </a:pPr>
            <a:r>
              <a:rPr b="0" i="0" lang="en-US" sz="80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iw   yw  uw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" name="Google Shape;471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287" y="296862"/>
            <a:ext cx="8401050" cy="6300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6" name="Google Shape;476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249237"/>
            <a:ext cx="8640762" cy="6283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" name="Google Shape;481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242887"/>
            <a:ext cx="8377237" cy="62817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6" name="Google Shape;486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0825" y="188912"/>
            <a:ext cx="8569325" cy="642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" name="Google Shape;491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0825" y="188912"/>
            <a:ext cx="8450262" cy="63357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6" name="Google Shape;496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242887"/>
            <a:ext cx="8377237" cy="62817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" name="Google Shape;501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242887"/>
            <a:ext cx="8569325" cy="642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6" name="Google Shape;506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914400"/>
            <a:ext cx="3429000" cy="2560637"/>
          </a:xfrm>
          <a:prstGeom prst="rect">
            <a:avLst/>
          </a:prstGeom>
          <a:noFill/>
          <a:ln>
            <a:noFill/>
          </a:ln>
        </p:spPr>
      </p:pic>
      <p:sp>
        <p:nvSpPr>
          <p:cNvPr id="507" name="Google Shape;507;p50"/>
          <p:cNvSpPr txBox="1"/>
          <p:nvPr/>
        </p:nvSpPr>
        <p:spPr>
          <a:xfrm>
            <a:off x="1752600" y="3581400"/>
            <a:ext cx="5257800" cy="3079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19600"/>
              <a:buFont typeface="Comic Sans MS"/>
              <a:buNone/>
            </a:pPr>
            <a:r>
              <a:rPr b="0" i="0" lang="en-US" sz="19600" u="none" cap="none" strike="noStrike">
                <a:solidFill>
                  <a:srgbClr val="6633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si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ttp://www.oncoursesystems.com/images/user/10442/10708197/be-quiet-shhh-shh-shhhh-silence-please[1].gif" id="508" name="Google Shape;508;p5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62600" y="609600"/>
            <a:ext cx="2667000" cy="32813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" name="Google Shape;513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00" y="1198562"/>
            <a:ext cx="3048000" cy="2276475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p51"/>
          <p:cNvSpPr txBox="1"/>
          <p:nvPr/>
        </p:nvSpPr>
        <p:spPr>
          <a:xfrm>
            <a:off x="1042987" y="3716337"/>
            <a:ext cx="7724775" cy="2401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5000"/>
              <a:buFont typeface="Comic Sans MS"/>
              <a:buNone/>
            </a:pPr>
            <a:r>
              <a:rPr b="0" i="0" lang="en-US" sz="15000" u="none" cap="none" strike="noStrike">
                <a:solidFill>
                  <a:schemeClr val="hlink"/>
                </a:solidFill>
                <a:latin typeface="Comic Sans MS"/>
                <a:ea typeface="Comic Sans MS"/>
                <a:cs typeface="Comic Sans MS"/>
                <a:sym typeface="Comic Sans MS"/>
              </a:rPr>
              <a:t>oi</a:t>
            </a:r>
            <a:r>
              <a:rPr b="0" i="0" lang="en-US" sz="15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b="0" i="0" lang="en-US" sz="15000" u="none" cap="none" strike="noStrike">
                <a:solidFill>
                  <a:schemeClr val="hlink"/>
                </a:solidFill>
                <a:latin typeface="Comic Sans MS"/>
                <a:ea typeface="Comic Sans MS"/>
                <a:cs typeface="Comic Sans MS"/>
                <a:sym typeface="Comic Sans MS"/>
              </a:rPr>
              <a:t>oe 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5" name="Google Shape;515;p51"/>
          <p:cNvPicPr preferRelativeResize="0"/>
          <p:nvPr/>
        </p:nvPicPr>
        <p:blipFill rotWithShape="1">
          <a:blip r:embed="rId4">
            <a:alphaModFix/>
          </a:blip>
          <a:srcRect b="54800" l="0" r="0" t="0"/>
          <a:stretch/>
        </p:blipFill>
        <p:spPr>
          <a:xfrm>
            <a:off x="3352800" y="304800"/>
            <a:ext cx="5791200" cy="276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0" name="Google Shape;520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1219200"/>
            <a:ext cx="3857625" cy="2879725"/>
          </a:xfrm>
          <a:prstGeom prst="rect">
            <a:avLst/>
          </a:prstGeom>
          <a:noFill/>
          <a:ln>
            <a:noFill/>
          </a:ln>
        </p:spPr>
      </p:pic>
      <p:sp>
        <p:nvSpPr>
          <p:cNvPr id="521" name="Google Shape;521;p52"/>
          <p:cNvSpPr txBox="1"/>
          <p:nvPr/>
        </p:nvSpPr>
        <p:spPr>
          <a:xfrm>
            <a:off x="533400" y="4343400"/>
            <a:ext cx="5257800" cy="21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Comic Sans MS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2" name="Google Shape;522;p5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67200" y="304800"/>
            <a:ext cx="4686300" cy="3657600"/>
          </a:xfrm>
          <a:prstGeom prst="rect">
            <a:avLst/>
          </a:prstGeom>
          <a:noFill/>
          <a:ln>
            <a:noFill/>
          </a:ln>
        </p:spPr>
      </p:pic>
      <p:sp>
        <p:nvSpPr>
          <p:cNvPr id="523" name="Google Shape;523;p52"/>
          <p:cNvSpPr txBox="1"/>
          <p:nvPr/>
        </p:nvSpPr>
        <p:spPr>
          <a:xfrm>
            <a:off x="1143000" y="4038600"/>
            <a:ext cx="7239000" cy="29575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FF33"/>
              </a:buClr>
              <a:buSzPts val="18800"/>
              <a:buFont typeface="Comic Sans MS"/>
              <a:buNone/>
            </a:pPr>
            <a:r>
              <a:rPr b="0" i="0" lang="en-US" sz="18800" u="none" cap="none" strike="noStrike">
                <a:solidFill>
                  <a:srgbClr val="66FF33"/>
                </a:solidFill>
                <a:latin typeface="Comic Sans MS"/>
                <a:ea typeface="Comic Sans MS"/>
                <a:cs typeface="Comic Sans MS"/>
                <a:sym typeface="Comic Sans MS"/>
              </a:rPr>
              <a:t>ei eu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4" name="Google Shape;524;p5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858000" y="3810000"/>
            <a:ext cx="2000250" cy="266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28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9" name="Google Shape;529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00" y="762000"/>
            <a:ext cx="3276600" cy="2446337"/>
          </a:xfrm>
          <a:prstGeom prst="rect">
            <a:avLst/>
          </a:prstGeom>
          <a:noFill/>
          <a:ln>
            <a:noFill/>
          </a:ln>
        </p:spPr>
      </p:pic>
      <p:sp>
        <p:nvSpPr>
          <p:cNvPr id="530" name="Google Shape;530;p53"/>
          <p:cNvSpPr txBox="1"/>
          <p:nvPr/>
        </p:nvSpPr>
        <p:spPr>
          <a:xfrm>
            <a:off x="6858000" y="6324600"/>
            <a:ext cx="2133600" cy="21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Comic Sans MS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Oi oewy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1" name="Google Shape;531;p5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91000" y="381000"/>
            <a:ext cx="4572000" cy="4191000"/>
          </a:xfrm>
          <a:prstGeom prst="rect">
            <a:avLst/>
          </a:prstGeom>
          <a:noFill/>
          <a:ln>
            <a:noFill/>
          </a:ln>
        </p:spPr>
      </p:pic>
      <p:sp>
        <p:nvSpPr>
          <p:cNvPr id="532" name="Google Shape;532;p53"/>
          <p:cNvSpPr txBox="1"/>
          <p:nvPr/>
        </p:nvSpPr>
        <p:spPr>
          <a:xfrm>
            <a:off x="457200" y="4038600"/>
            <a:ext cx="7543800" cy="2682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7000"/>
              <a:buFont typeface="Comic Sans MS"/>
              <a:buNone/>
            </a:pPr>
            <a:r>
              <a:rPr b="0" i="0" lang="en-US" sz="170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ai </a:t>
            </a:r>
            <a:r>
              <a:rPr b="0" i="0" lang="en-US" sz="17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b="0" i="0" lang="en-US" sz="170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3" name="Google Shape;533;p53"/>
          <p:cNvSpPr txBox="1"/>
          <p:nvPr/>
        </p:nvSpPr>
        <p:spPr>
          <a:xfrm>
            <a:off x="4114800" y="4419600"/>
            <a:ext cx="1524000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4" name="Google Shape;534;p53"/>
          <p:cNvSpPr txBox="1"/>
          <p:nvPr/>
        </p:nvSpPr>
        <p:spPr>
          <a:xfrm>
            <a:off x="2209800" y="1905000"/>
            <a:ext cx="3048000" cy="2682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7000"/>
              <a:buFont typeface="Comic Sans MS"/>
              <a:buNone/>
            </a:pPr>
            <a:r>
              <a:rPr b="0" i="0" lang="en-US" sz="170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9" name="Google Shape;539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00" y="404812"/>
            <a:ext cx="3276600" cy="2446337"/>
          </a:xfrm>
          <a:prstGeom prst="rect">
            <a:avLst/>
          </a:prstGeom>
          <a:noFill/>
          <a:ln>
            <a:noFill/>
          </a:ln>
        </p:spPr>
      </p:pic>
      <p:sp>
        <p:nvSpPr>
          <p:cNvPr id="540" name="Google Shape;540;p54"/>
          <p:cNvSpPr txBox="1"/>
          <p:nvPr/>
        </p:nvSpPr>
        <p:spPr>
          <a:xfrm>
            <a:off x="6858000" y="6324600"/>
            <a:ext cx="2133600" cy="21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Comic Sans MS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Oi oewy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1" name="Google Shape;541;p54"/>
          <p:cNvSpPr txBox="1"/>
          <p:nvPr/>
        </p:nvSpPr>
        <p:spPr>
          <a:xfrm>
            <a:off x="457200" y="4038600"/>
            <a:ext cx="7543800" cy="2682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17000"/>
              <a:buFont typeface="Comic Sans MS"/>
              <a:buNone/>
            </a:pPr>
            <a:r>
              <a:rPr b="0" i="0" lang="en-US" sz="170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yw   uw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2" name="Google Shape;542;p54"/>
          <p:cNvSpPr txBox="1"/>
          <p:nvPr/>
        </p:nvSpPr>
        <p:spPr>
          <a:xfrm>
            <a:off x="4114800" y="4419600"/>
            <a:ext cx="1524000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3" name="Google Shape;543;p54"/>
          <p:cNvSpPr txBox="1"/>
          <p:nvPr/>
        </p:nvSpPr>
        <p:spPr>
          <a:xfrm>
            <a:off x="2571750" y="2103437"/>
            <a:ext cx="3048000" cy="2682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17000"/>
              <a:buFont typeface="Comic Sans MS"/>
              <a:buNone/>
            </a:pPr>
            <a:r>
              <a:rPr b="0" i="0" lang="en-US" sz="170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4" name="Google Shape;544;p5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57800" y="404812"/>
            <a:ext cx="3706812" cy="3455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48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9" name="Google Shape;549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914400"/>
            <a:ext cx="3429000" cy="2560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550" name="Google Shape;550;p5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86400" y="152400"/>
            <a:ext cx="2540000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551" name="Google Shape;551;p55"/>
          <p:cNvSpPr txBox="1"/>
          <p:nvPr/>
        </p:nvSpPr>
        <p:spPr>
          <a:xfrm>
            <a:off x="1752600" y="3581400"/>
            <a:ext cx="5257800" cy="3079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600"/>
              <a:buFont typeface="Comic Sans MS"/>
              <a:buNone/>
            </a:pPr>
            <a:r>
              <a:rPr b="0" i="0" lang="en-US" sz="196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wy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6" name="Google Shape;556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00" y="762000"/>
            <a:ext cx="3276600" cy="2446337"/>
          </a:xfrm>
          <a:prstGeom prst="rect">
            <a:avLst/>
          </a:prstGeom>
          <a:noFill/>
          <a:ln>
            <a:noFill/>
          </a:ln>
        </p:spPr>
      </p:pic>
      <p:sp>
        <p:nvSpPr>
          <p:cNvPr id="557" name="Google Shape;557;p56"/>
          <p:cNvSpPr txBox="1"/>
          <p:nvPr/>
        </p:nvSpPr>
        <p:spPr>
          <a:xfrm>
            <a:off x="6858000" y="6324600"/>
            <a:ext cx="2133600" cy="21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Comic Sans MS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Oi oewy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8" name="Google Shape;558;p5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91000" y="381000"/>
            <a:ext cx="4572000" cy="4191000"/>
          </a:xfrm>
          <a:prstGeom prst="rect">
            <a:avLst/>
          </a:prstGeom>
          <a:noFill/>
          <a:ln>
            <a:noFill/>
          </a:ln>
        </p:spPr>
      </p:pic>
      <p:sp>
        <p:nvSpPr>
          <p:cNvPr id="559" name="Google Shape;559;p56"/>
          <p:cNvSpPr txBox="1"/>
          <p:nvPr/>
        </p:nvSpPr>
        <p:spPr>
          <a:xfrm>
            <a:off x="457200" y="4038600"/>
            <a:ext cx="7543800" cy="2682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7000"/>
              <a:buFont typeface="Comic Sans MS"/>
              <a:buNone/>
            </a:pPr>
            <a:r>
              <a:rPr b="0" i="0" lang="en-US" sz="170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ai </a:t>
            </a:r>
            <a:r>
              <a:rPr b="0" i="0" lang="en-US" sz="17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b="0" i="0" lang="en-US" sz="170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0" name="Google Shape;560;p56"/>
          <p:cNvSpPr txBox="1"/>
          <p:nvPr/>
        </p:nvSpPr>
        <p:spPr>
          <a:xfrm>
            <a:off x="4114800" y="4419600"/>
            <a:ext cx="1524000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1" name="Google Shape;561;p56"/>
          <p:cNvSpPr txBox="1"/>
          <p:nvPr/>
        </p:nvSpPr>
        <p:spPr>
          <a:xfrm>
            <a:off x="2209800" y="1905000"/>
            <a:ext cx="3048000" cy="2682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7000"/>
              <a:buFont typeface="Comic Sans MS"/>
              <a:buNone/>
            </a:pPr>
            <a:r>
              <a:rPr b="0" i="0" lang="en-US" sz="170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6" name="Google Shape;566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914400"/>
            <a:ext cx="3429000" cy="2560637"/>
          </a:xfrm>
          <a:prstGeom prst="rect">
            <a:avLst/>
          </a:prstGeom>
          <a:noFill/>
          <a:ln>
            <a:noFill/>
          </a:ln>
        </p:spPr>
      </p:pic>
      <p:sp>
        <p:nvSpPr>
          <p:cNvPr id="567" name="Google Shape;567;p57"/>
          <p:cNvSpPr txBox="1"/>
          <p:nvPr/>
        </p:nvSpPr>
        <p:spPr>
          <a:xfrm>
            <a:off x="1752600" y="3581400"/>
            <a:ext cx="5257800" cy="3079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19600"/>
              <a:buFont typeface="Comic Sans MS"/>
              <a:buNone/>
            </a:pPr>
            <a:r>
              <a:rPr b="0" i="0" lang="en-US" sz="19600" u="none" cap="none" strike="noStrike">
                <a:solidFill>
                  <a:srgbClr val="6633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si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ttp://www.oncoursesystems.com/images/user/10442/10708197/be-quiet-shhh-shh-shhhh-silence-please[1].gif" id="568" name="Google Shape;568;p5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62600" y="609600"/>
            <a:ext cx="2667000" cy="32813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72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" name="Google Shape;573;p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914400"/>
            <a:ext cx="3429000" cy="2560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574" name="Google Shape;574;p5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86400" y="152400"/>
            <a:ext cx="2540000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575" name="Google Shape;575;p58"/>
          <p:cNvSpPr txBox="1"/>
          <p:nvPr/>
        </p:nvSpPr>
        <p:spPr>
          <a:xfrm>
            <a:off x="1752600" y="3581400"/>
            <a:ext cx="5257800" cy="3079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600"/>
              <a:buFont typeface="Comic Sans MS"/>
              <a:buNone/>
            </a:pPr>
            <a:r>
              <a:rPr b="0" i="0" lang="en-US" sz="19600" u="none" cap="none" strike="noStrike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wy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0" name="Google Shape;580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00" y="1198562"/>
            <a:ext cx="3048000" cy="2276475"/>
          </a:xfrm>
          <a:prstGeom prst="rect">
            <a:avLst/>
          </a:prstGeom>
          <a:noFill/>
          <a:ln>
            <a:noFill/>
          </a:ln>
        </p:spPr>
      </p:pic>
      <p:sp>
        <p:nvSpPr>
          <p:cNvPr id="581" name="Google Shape;581;p59"/>
          <p:cNvSpPr txBox="1"/>
          <p:nvPr/>
        </p:nvSpPr>
        <p:spPr>
          <a:xfrm>
            <a:off x="1042987" y="3716337"/>
            <a:ext cx="7724775" cy="2401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5000"/>
              <a:buFont typeface="Comic Sans MS"/>
              <a:buNone/>
            </a:pPr>
            <a:r>
              <a:rPr b="0" i="0" lang="en-US" sz="15000" u="none" cap="none" strike="noStrike">
                <a:solidFill>
                  <a:schemeClr val="hlink"/>
                </a:solidFill>
                <a:latin typeface="Comic Sans MS"/>
                <a:ea typeface="Comic Sans MS"/>
                <a:cs typeface="Comic Sans MS"/>
                <a:sym typeface="Comic Sans MS"/>
              </a:rPr>
              <a:t>oi</a:t>
            </a:r>
            <a:r>
              <a:rPr b="0" i="0" lang="en-US" sz="15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b="0" i="0" lang="en-US" sz="15000" u="none" cap="none" strike="noStrike">
                <a:solidFill>
                  <a:schemeClr val="hlink"/>
                </a:solidFill>
                <a:latin typeface="Comic Sans MS"/>
                <a:ea typeface="Comic Sans MS"/>
                <a:cs typeface="Comic Sans MS"/>
                <a:sym typeface="Comic Sans MS"/>
              </a:rPr>
              <a:t>oe 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2" name="Google Shape;582;p59"/>
          <p:cNvPicPr preferRelativeResize="0"/>
          <p:nvPr/>
        </p:nvPicPr>
        <p:blipFill rotWithShape="1">
          <a:blip r:embed="rId4">
            <a:alphaModFix/>
          </a:blip>
          <a:srcRect b="54800" l="0" r="0" t="0"/>
          <a:stretch/>
        </p:blipFill>
        <p:spPr>
          <a:xfrm>
            <a:off x="3352800" y="304800"/>
            <a:ext cx="5791200" cy="276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86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7" name="Google Shape;587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1219200"/>
            <a:ext cx="3857625" cy="2879725"/>
          </a:xfrm>
          <a:prstGeom prst="rect">
            <a:avLst/>
          </a:prstGeom>
          <a:noFill/>
          <a:ln>
            <a:noFill/>
          </a:ln>
        </p:spPr>
      </p:pic>
      <p:sp>
        <p:nvSpPr>
          <p:cNvPr id="588" name="Google Shape;588;p60"/>
          <p:cNvSpPr txBox="1"/>
          <p:nvPr/>
        </p:nvSpPr>
        <p:spPr>
          <a:xfrm>
            <a:off x="533400" y="4343400"/>
            <a:ext cx="5257800" cy="21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Comic Sans MS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9" name="Google Shape;589;p6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67200" y="304800"/>
            <a:ext cx="4686300" cy="3657600"/>
          </a:xfrm>
          <a:prstGeom prst="rect">
            <a:avLst/>
          </a:prstGeom>
          <a:noFill/>
          <a:ln>
            <a:noFill/>
          </a:ln>
        </p:spPr>
      </p:pic>
      <p:sp>
        <p:nvSpPr>
          <p:cNvPr id="590" name="Google Shape;590;p60"/>
          <p:cNvSpPr txBox="1"/>
          <p:nvPr/>
        </p:nvSpPr>
        <p:spPr>
          <a:xfrm>
            <a:off x="1143000" y="4038600"/>
            <a:ext cx="7239000" cy="29575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FF33"/>
              </a:buClr>
              <a:buSzPts val="18800"/>
              <a:buFont typeface="Comic Sans MS"/>
              <a:buNone/>
            </a:pPr>
            <a:r>
              <a:rPr b="0" i="0" lang="en-US" sz="18800" u="none" cap="none" strike="noStrike">
                <a:solidFill>
                  <a:srgbClr val="66FF33"/>
                </a:solidFill>
                <a:latin typeface="Comic Sans MS"/>
                <a:ea typeface="Comic Sans MS"/>
                <a:cs typeface="Comic Sans MS"/>
                <a:sym typeface="Comic Sans MS"/>
              </a:rPr>
              <a:t>ei eu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1" name="Google Shape;591;p6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858000" y="3810000"/>
            <a:ext cx="2000250" cy="266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6" name="Google Shape;596;p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00" y="1198562"/>
            <a:ext cx="3048000" cy="2276475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61"/>
          <p:cNvSpPr txBox="1"/>
          <p:nvPr/>
        </p:nvSpPr>
        <p:spPr>
          <a:xfrm>
            <a:off x="1042987" y="3716337"/>
            <a:ext cx="7724775" cy="2401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5000"/>
              <a:buFont typeface="Comic Sans MS"/>
              <a:buNone/>
            </a:pPr>
            <a:r>
              <a:rPr b="0" i="0" lang="en-US" sz="15000" u="none" cap="none" strike="noStrike">
                <a:solidFill>
                  <a:schemeClr val="hlink"/>
                </a:solidFill>
                <a:latin typeface="Comic Sans MS"/>
                <a:ea typeface="Comic Sans MS"/>
                <a:cs typeface="Comic Sans MS"/>
                <a:sym typeface="Comic Sans MS"/>
              </a:rPr>
              <a:t>oi</a:t>
            </a:r>
            <a:r>
              <a:rPr b="0" i="0" lang="en-US" sz="15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b="0" i="0" lang="en-US" sz="15000" u="none" cap="none" strike="noStrike">
                <a:solidFill>
                  <a:schemeClr val="hlink"/>
                </a:solidFill>
                <a:latin typeface="Comic Sans MS"/>
                <a:ea typeface="Comic Sans MS"/>
                <a:cs typeface="Comic Sans MS"/>
                <a:sym typeface="Comic Sans MS"/>
              </a:rPr>
              <a:t>oe 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8" name="Google Shape;598;p61"/>
          <p:cNvPicPr preferRelativeResize="0"/>
          <p:nvPr/>
        </p:nvPicPr>
        <p:blipFill rotWithShape="1">
          <a:blip r:embed="rId4">
            <a:alphaModFix/>
          </a:blip>
          <a:srcRect b="54800" l="0" r="0" t="0"/>
          <a:stretch/>
        </p:blipFill>
        <p:spPr>
          <a:xfrm>
            <a:off x="3352800" y="304800"/>
            <a:ext cx="5791200" cy="276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02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3" name="Google Shape;603;p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00" y="404812"/>
            <a:ext cx="3276600" cy="2446337"/>
          </a:xfrm>
          <a:prstGeom prst="rect">
            <a:avLst/>
          </a:prstGeom>
          <a:noFill/>
          <a:ln>
            <a:noFill/>
          </a:ln>
        </p:spPr>
      </p:pic>
      <p:sp>
        <p:nvSpPr>
          <p:cNvPr id="604" name="Google Shape;604;p62"/>
          <p:cNvSpPr txBox="1"/>
          <p:nvPr/>
        </p:nvSpPr>
        <p:spPr>
          <a:xfrm>
            <a:off x="6858000" y="6324600"/>
            <a:ext cx="2133600" cy="21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Comic Sans MS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Oi oewy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5" name="Google Shape;605;p62"/>
          <p:cNvSpPr txBox="1"/>
          <p:nvPr/>
        </p:nvSpPr>
        <p:spPr>
          <a:xfrm>
            <a:off x="457200" y="4038600"/>
            <a:ext cx="7543800" cy="2682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17000"/>
              <a:buFont typeface="Comic Sans MS"/>
              <a:buNone/>
            </a:pPr>
            <a:r>
              <a:rPr b="0" i="0" lang="en-US" sz="170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yw   uw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6" name="Google Shape;606;p62"/>
          <p:cNvSpPr txBox="1"/>
          <p:nvPr/>
        </p:nvSpPr>
        <p:spPr>
          <a:xfrm>
            <a:off x="4114800" y="4419600"/>
            <a:ext cx="1524000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07" name="Google Shape;607;p62"/>
          <p:cNvSpPr txBox="1"/>
          <p:nvPr/>
        </p:nvSpPr>
        <p:spPr>
          <a:xfrm>
            <a:off x="2571750" y="2103437"/>
            <a:ext cx="3048000" cy="2682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17000"/>
              <a:buFont typeface="Comic Sans MS"/>
              <a:buNone/>
            </a:pPr>
            <a:r>
              <a:rPr b="0" i="0" lang="en-US" sz="170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08" name="Google Shape;608;p6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57800" y="404812"/>
            <a:ext cx="3706812" cy="3455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2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p63"/>
          <p:cNvSpPr txBox="1"/>
          <p:nvPr/>
        </p:nvSpPr>
        <p:spPr>
          <a:xfrm>
            <a:off x="179387" y="260350"/>
            <a:ext cx="8353500" cy="23390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FF37"/>
              </a:buClr>
              <a:buSzPts val="6600"/>
              <a:buFont typeface="Comic Sans MS"/>
              <a:buNone/>
            </a:pPr>
            <a:r>
              <a:rPr b="0" i="0" lang="en-US" sz="6600" u="none" cap="none" strike="noStrike">
                <a:solidFill>
                  <a:srgbClr val="37FF37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letters!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37FF37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37FF37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4" name="Google Shape;614;p63"/>
          <p:cNvSpPr txBox="1"/>
          <p:nvPr/>
        </p:nvSpPr>
        <p:spPr>
          <a:xfrm>
            <a:off x="395287" y="1557337"/>
            <a:ext cx="8137500" cy="30469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FFFF"/>
              </a:buClr>
              <a:buSzPts val="9600"/>
              <a:buFont typeface="Comic Sans MS"/>
              <a:buNone/>
            </a:pPr>
            <a:r>
              <a:rPr b="0" i="0" lang="en-US" sz="9600" u="none" cap="none" strike="noStrike">
                <a:solidFill>
                  <a:srgbClr val="9E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600"/>
              <a:buFont typeface="Arial"/>
              <a:buNone/>
            </a:pPr>
            <a:r>
              <a:t/>
            </a:r>
            <a:endParaRPr b="0" i="0" sz="9600" u="none" cap="none" strike="noStrike">
              <a:solidFill>
                <a:srgbClr val="9E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15" name="Google Shape;615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7090" y="1683054"/>
            <a:ext cx="1882603" cy="2791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616" name="Google Shape;616;p63"/>
          <p:cNvPicPr preferRelativeResize="0"/>
          <p:nvPr/>
        </p:nvPicPr>
        <p:blipFill rotWithShape="1">
          <a:blip r:embed="rId4">
            <a:alphaModFix/>
          </a:blip>
          <a:srcRect b="12933" l="50744" r="24764" t="27557"/>
          <a:stretch/>
        </p:blipFill>
        <p:spPr>
          <a:xfrm>
            <a:off x="4673091" y="1673186"/>
            <a:ext cx="1947025" cy="2811692"/>
          </a:xfrm>
          <a:prstGeom prst="rect">
            <a:avLst/>
          </a:prstGeom>
          <a:noFill/>
          <a:ln>
            <a:noFill/>
          </a:ln>
        </p:spPr>
      </p:pic>
      <p:pic>
        <p:nvPicPr>
          <p:cNvPr id="617" name="Google Shape;617;p63"/>
          <p:cNvPicPr preferRelativeResize="0"/>
          <p:nvPr/>
        </p:nvPicPr>
        <p:blipFill rotWithShape="1">
          <a:blip r:embed="rId5">
            <a:alphaModFix/>
          </a:blip>
          <a:srcRect b="15624" l="51916" r="25722" t="30397"/>
          <a:stretch/>
        </p:blipFill>
        <p:spPr>
          <a:xfrm>
            <a:off x="2381635" y="1692596"/>
            <a:ext cx="2045773" cy="2776404"/>
          </a:xfrm>
          <a:prstGeom prst="rect">
            <a:avLst/>
          </a:prstGeom>
          <a:noFill/>
          <a:ln>
            <a:noFill/>
          </a:ln>
        </p:spPr>
      </p:pic>
      <p:pic>
        <p:nvPicPr>
          <p:cNvPr id="618" name="Google Shape;618;p63"/>
          <p:cNvPicPr preferRelativeResize="0"/>
          <p:nvPr/>
        </p:nvPicPr>
        <p:blipFill rotWithShape="1">
          <a:blip r:embed="rId6">
            <a:alphaModFix/>
          </a:blip>
          <a:srcRect b="13921" l="28336" r="49941" t="28501"/>
          <a:stretch/>
        </p:blipFill>
        <p:spPr>
          <a:xfrm>
            <a:off x="6865830" y="1681799"/>
            <a:ext cx="1875241" cy="27944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2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64"/>
          <p:cNvSpPr txBox="1"/>
          <p:nvPr/>
        </p:nvSpPr>
        <p:spPr>
          <a:xfrm>
            <a:off x="179387" y="260350"/>
            <a:ext cx="8353500" cy="23390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FF37"/>
              </a:buClr>
              <a:buSzPts val="6600"/>
              <a:buFont typeface="Comic Sans MS"/>
              <a:buNone/>
            </a:pPr>
            <a:r>
              <a:rPr b="0" i="0" lang="en-US" sz="6600" u="none" cap="none" strike="noStrike">
                <a:solidFill>
                  <a:srgbClr val="37FF37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letters!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37FF37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37FF37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4" name="Google Shape;624;p64"/>
          <p:cNvSpPr txBox="1"/>
          <p:nvPr/>
        </p:nvSpPr>
        <p:spPr>
          <a:xfrm>
            <a:off x="395287" y="1557337"/>
            <a:ext cx="8137500" cy="30469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FFFF"/>
              </a:buClr>
              <a:buSzPts val="9600"/>
              <a:buFont typeface="Comic Sans MS"/>
              <a:buNone/>
            </a:pPr>
            <a:r>
              <a:rPr b="0" i="0" lang="en-US" sz="9600" u="none" cap="none" strike="noStrike">
                <a:solidFill>
                  <a:srgbClr val="9E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600"/>
              <a:buFont typeface="Arial"/>
              <a:buNone/>
            </a:pPr>
            <a:r>
              <a:t/>
            </a:r>
            <a:endParaRPr b="0" i="0" sz="9600" u="none" cap="none" strike="noStrike">
              <a:solidFill>
                <a:srgbClr val="9E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25" name="Google Shape;625;p64"/>
          <p:cNvPicPr preferRelativeResize="0"/>
          <p:nvPr/>
        </p:nvPicPr>
        <p:blipFill rotWithShape="1">
          <a:blip r:embed="rId3">
            <a:alphaModFix/>
          </a:blip>
          <a:srcRect b="13395" l="28064" r="24018" t="26610"/>
          <a:stretch/>
        </p:blipFill>
        <p:spPr>
          <a:xfrm>
            <a:off x="1238864" y="1702017"/>
            <a:ext cx="6234546" cy="43887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9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65"/>
          <p:cNvSpPr txBox="1"/>
          <p:nvPr/>
        </p:nvSpPr>
        <p:spPr>
          <a:xfrm>
            <a:off x="179387" y="260350"/>
            <a:ext cx="8353500" cy="23390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FF37"/>
              </a:buClr>
              <a:buSzPts val="6600"/>
              <a:buFont typeface="Comic Sans MS"/>
              <a:buNone/>
            </a:pPr>
            <a:r>
              <a:rPr b="0" i="0" lang="en-US" sz="6600" u="none" cap="none" strike="noStrike">
                <a:solidFill>
                  <a:srgbClr val="37FF37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letters!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37FF37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37FF37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31" name="Google Shape;631;p65"/>
          <p:cNvSpPr txBox="1"/>
          <p:nvPr/>
        </p:nvSpPr>
        <p:spPr>
          <a:xfrm>
            <a:off x="395287" y="1557337"/>
            <a:ext cx="8137500" cy="30469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FFFF"/>
              </a:buClr>
              <a:buSzPts val="9600"/>
              <a:buFont typeface="Comic Sans MS"/>
              <a:buNone/>
            </a:pPr>
            <a:r>
              <a:rPr b="0" i="0" lang="en-US" sz="9600" u="none" cap="none" strike="noStrike">
                <a:solidFill>
                  <a:srgbClr val="9E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600"/>
              <a:buFont typeface="Arial"/>
              <a:buNone/>
            </a:pPr>
            <a:r>
              <a:t/>
            </a:r>
            <a:endParaRPr b="0" i="0" sz="9600" u="none" cap="none" strike="noStrike">
              <a:solidFill>
                <a:srgbClr val="9E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32" name="Google Shape;632;p65"/>
          <p:cNvPicPr preferRelativeResize="0"/>
          <p:nvPr/>
        </p:nvPicPr>
        <p:blipFill rotWithShape="1">
          <a:blip r:embed="rId3">
            <a:alphaModFix/>
          </a:blip>
          <a:srcRect b="13352" l="28278" r="23593" t="26799"/>
          <a:stretch/>
        </p:blipFill>
        <p:spPr>
          <a:xfrm>
            <a:off x="1225010" y="1707380"/>
            <a:ext cx="6262254" cy="43780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6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68"/>
          <p:cNvSpPr txBox="1"/>
          <p:nvPr/>
        </p:nvSpPr>
        <p:spPr>
          <a:xfrm>
            <a:off x="179387" y="260350"/>
            <a:ext cx="8353500" cy="24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FF37"/>
              </a:buClr>
              <a:buSzPts val="6600"/>
              <a:buFont typeface="Comic Sans MS"/>
              <a:buNone/>
            </a:pPr>
            <a:r>
              <a:rPr b="0" i="0" lang="en-US" sz="6600" u="none" cap="none" strike="noStrike">
                <a:solidFill>
                  <a:srgbClr val="37FF37"/>
                </a:solidFill>
                <a:latin typeface="Comic Sans MS"/>
                <a:ea typeface="Comic Sans MS"/>
                <a:cs typeface="Comic Sans MS"/>
                <a:sym typeface="Comic Sans MS"/>
              </a:rPr>
              <a:t>Blending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37FF37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37FF37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38" name="Google Shape;638;p68"/>
          <p:cNvSpPr txBox="1"/>
          <p:nvPr/>
        </p:nvSpPr>
        <p:spPr>
          <a:xfrm>
            <a:off x="395287" y="1557337"/>
            <a:ext cx="8137500" cy="2122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FFFF"/>
              </a:buClr>
              <a:buSzPts val="9600"/>
              <a:buFont typeface="Comic Sans MS"/>
              <a:buNone/>
            </a:pPr>
            <a:r>
              <a:rPr b="0" i="0" lang="en-US" sz="9600" u="none" cap="none" strike="noStrike">
                <a:solidFill>
                  <a:srgbClr val="9E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  a  </a:t>
            </a:r>
            <a:r>
              <a:rPr b="0" i="0" lang="en-US" sz="9600" u="sng" cap="none" strike="noStrike">
                <a:solidFill>
                  <a:srgbClr val="9E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</a:t>
            </a:r>
            <a:r>
              <a:rPr b="0" i="0" lang="en-US" sz="9600" u="none" cap="none" strike="noStrike">
                <a:solidFill>
                  <a:srgbClr val="9E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600"/>
              <a:buFont typeface="Arial"/>
              <a:buNone/>
            </a:pPr>
            <a:r>
              <a:t/>
            </a:r>
            <a:endParaRPr b="0" i="0" sz="9600" u="none" cap="none" strike="noStrike">
              <a:solidFill>
                <a:srgbClr val="9E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39" name="Google Shape;639;p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80175" y="5229225"/>
            <a:ext cx="2376487" cy="140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0" name="Google Shape;640;p6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1260000">
            <a:off x="7380287" y="446087"/>
            <a:ext cx="1281112" cy="1308100"/>
          </a:xfrm>
          <a:prstGeom prst="rect">
            <a:avLst/>
          </a:prstGeom>
          <a:noFill/>
          <a:ln>
            <a:noFill/>
          </a:ln>
        </p:spPr>
      </p:pic>
      <p:sp>
        <p:nvSpPr>
          <p:cNvPr id="641" name="Google Shape;641;p68"/>
          <p:cNvSpPr/>
          <p:nvPr/>
        </p:nvSpPr>
        <p:spPr>
          <a:xfrm>
            <a:off x="2441575" y="2871787"/>
            <a:ext cx="503238" cy="612775"/>
          </a:xfrm>
          <a:custGeom>
            <a:rect b="b" l="l" r="r" t="t"/>
            <a:pathLst>
              <a:path extrusionOk="0" h="612775" w="503238">
                <a:moveTo>
                  <a:pt x="1" y="234059"/>
                </a:moveTo>
                <a:lnTo>
                  <a:pt x="192221" y="234060"/>
                </a:lnTo>
                <a:lnTo>
                  <a:pt x="251619" y="0"/>
                </a:lnTo>
                <a:lnTo>
                  <a:pt x="311017" y="234060"/>
                </a:lnTo>
                <a:lnTo>
                  <a:pt x="503237" y="234059"/>
                </a:lnTo>
                <a:lnTo>
                  <a:pt x="347727" y="378714"/>
                </a:lnTo>
                <a:lnTo>
                  <a:pt x="407128" y="612773"/>
                </a:lnTo>
                <a:lnTo>
                  <a:pt x="251619" y="468115"/>
                </a:lnTo>
                <a:lnTo>
                  <a:pt x="96110" y="612773"/>
                </a:lnTo>
                <a:lnTo>
                  <a:pt x="155511" y="378714"/>
                </a:lnTo>
                <a:lnTo>
                  <a:pt x="1" y="234059"/>
                </a:lnTo>
                <a:close/>
              </a:path>
            </a:pathLst>
          </a:custGeom>
          <a:solidFill>
            <a:srgbClr val="FFFF00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42" name="Google Shape;642;p6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919537" y="2871787"/>
            <a:ext cx="436562" cy="593725"/>
          </a:xfrm>
          <a:prstGeom prst="rect">
            <a:avLst/>
          </a:prstGeom>
          <a:noFill/>
          <a:ln>
            <a:noFill/>
          </a:ln>
        </p:spPr>
      </p:pic>
      <p:sp>
        <p:nvSpPr>
          <p:cNvPr id="643" name="Google Shape;643;p68"/>
          <p:cNvSpPr/>
          <p:nvPr/>
        </p:nvSpPr>
        <p:spPr>
          <a:xfrm>
            <a:off x="2411412" y="4221162"/>
            <a:ext cx="4392600" cy="503100"/>
          </a:xfrm>
          <a:prstGeom prst="rightArrow">
            <a:avLst>
              <a:gd fmla="val 20361" name="adj1"/>
              <a:gd fmla="val 50000" name="adj2"/>
            </a:avLst>
          </a:prstGeom>
          <a:solidFill>
            <a:srgbClr val="FFFF00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44" name="Google Shape;644;p68"/>
          <p:cNvSpPr txBox="1"/>
          <p:nvPr/>
        </p:nvSpPr>
        <p:spPr>
          <a:xfrm>
            <a:off x="969819" y="5265587"/>
            <a:ext cx="4322618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FF0000"/>
                </a:solidFill>
                <a:latin typeface="Recursive"/>
                <a:ea typeface="Recursive"/>
                <a:cs typeface="Recursive"/>
                <a:sym typeface="Recursive"/>
              </a:rPr>
              <a:t>Look for the special friends!</a:t>
            </a:r>
            <a:endParaRPr b="0" i="0" sz="3200" u="none" cap="none" strike="noStrike">
              <a:solidFill>
                <a:srgbClr val="FF0000"/>
              </a:solidFill>
              <a:latin typeface="Recursive"/>
              <a:ea typeface="Recursive"/>
              <a:cs typeface="Recursive"/>
              <a:sym typeface="Recursive"/>
            </a:endParaRPr>
          </a:p>
        </p:txBody>
      </p:sp>
      <p:pic>
        <p:nvPicPr>
          <p:cNvPr id="645" name="Google Shape;645;p6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48146" y="4229197"/>
            <a:ext cx="949368" cy="7476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9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70"/>
          <p:cNvSpPr txBox="1"/>
          <p:nvPr/>
        </p:nvSpPr>
        <p:spPr>
          <a:xfrm>
            <a:off x="4343400" y="1295400"/>
            <a:ext cx="4191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51" name="Google Shape;651;p70"/>
          <p:cNvSpPr txBox="1"/>
          <p:nvPr/>
        </p:nvSpPr>
        <p:spPr>
          <a:xfrm>
            <a:off x="762000" y="5715000"/>
            <a:ext cx="7696200" cy="82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skill will only improve with lots and lots of practice!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2" name="Google Shape;652;p70"/>
          <p:cNvSpPr txBox="1"/>
          <p:nvPr/>
        </p:nvSpPr>
        <p:spPr>
          <a:xfrm>
            <a:off x="762000" y="304800"/>
            <a:ext cx="762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Blending in Welsh…….  Look for the special friends!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3" name="Google Shape;653;p70"/>
          <p:cNvSpPr txBox="1"/>
          <p:nvPr/>
        </p:nvSpPr>
        <p:spPr>
          <a:xfrm>
            <a:off x="838200" y="3048000"/>
            <a:ext cx="8305800" cy="277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15000"/>
              <a:buFont typeface="Comic Sans MS"/>
              <a:buNone/>
            </a:pPr>
            <a:r>
              <a:rPr b="0" i="0" lang="en-US" sz="15000" u="sng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ei</a:t>
            </a:r>
            <a:r>
              <a:rPr b="0" i="0" lang="en-US" sz="150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b="0" i="0" lang="en-US" sz="15000" u="sng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si</a:t>
            </a:r>
            <a:r>
              <a:rPr b="0" i="0" lang="en-US" sz="150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b="0" i="0" lang="en-US" sz="15000" u="sng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1600"/>
              <a:buFont typeface="Comic Sans MS"/>
              <a:buNone/>
            </a:pPr>
            <a:r>
              <a:rPr b="0" i="0" lang="en-US" sz="1600" u="none" cap="none" strike="noStrike">
                <a:solidFill>
                  <a:srgbClr val="FF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Speedy Readers!!!!!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4" name="Google Shape;654;p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19200" y="2819400"/>
            <a:ext cx="762000" cy="838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www.oncoursesystems.com/images/user/10442/10708197/be-quiet-shhh-shh-shhhh-silence-please[1].gif" id="655" name="Google Shape;655;p7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05200" y="2667000"/>
            <a:ext cx="685800" cy="842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6" name="Google Shape;656;p7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638800" y="2514600"/>
            <a:ext cx="1219200" cy="1117600"/>
          </a:xfrm>
          <a:prstGeom prst="rect">
            <a:avLst/>
          </a:prstGeom>
          <a:noFill/>
          <a:ln>
            <a:noFill/>
          </a:ln>
        </p:spPr>
      </p:pic>
      <p:sp>
        <p:nvSpPr>
          <p:cNvPr id="657" name="Google Shape;657;p70"/>
          <p:cNvSpPr txBox="1"/>
          <p:nvPr/>
        </p:nvSpPr>
        <p:spPr>
          <a:xfrm>
            <a:off x="2667000" y="990600"/>
            <a:ext cx="6477000" cy="118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Comic Sans MS"/>
              <a:buNone/>
            </a:pPr>
            <a:r>
              <a:rPr b="0" i="0" lang="en-US" sz="7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eisiau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p71"/>
          <p:cNvSpPr txBox="1"/>
          <p:nvPr/>
        </p:nvSpPr>
        <p:spPr>
          <a:xfrm>
            <a:off x="4343400" y="1295400"/>
            <a:ext cx="4191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63" name="Google Shape;663;p71"/>
          <p:cNvSpPr txBox="1"/>
          <p:nvPr/>
        </p:nvSpPr>
        <p:spPr>
          <a:xfrm>
            <a:off x="762000" y="5715000"/>
            <a:ext cx="7696200" cy="82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skill will only improve with lots and lots of practice!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4" name="Google Shape;664;p71"/>
          <p:cNvSpPr txBox="1"/>
          <p:nvPr/>
        </p:nvSpPr>
        <p:spPr>
          <a:xfrm>
            <a:off x="762000" y="304800"/>
            <a:ext cx="7620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Blending in Welsh…….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5" name="Google Shape;665;p71"/>
          <p:cNvSpPr txBox="1"/>
          <p:nvPr/>
        </p:nvSpPr>
        <p:spPr>
          <a:xfrm>
            <a:off x="228600" y="3048000"/>
            <a:ext cx="8915400" cy="381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10000"/>
              <a:buFont typeface="Comic Sans MS"/>
              <a:buNone/>
            </a:pPr>
            <a:r>
              <a:rPr b="0" i="0" lang="en-US" sz="10000" u="sng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ff</a:t>
            </a:r>
            <a:r>
              <a:rPr b="0" i="0" lang="en-US" sz="100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  <a:r>
              <a:rPr b="0" i="0" lang="en-US" sz="10000" u="sng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wy</a:t>
            </a:r>
            <a:r>
              <a:rPr b="0" i="0" lang="en-US" sz="100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b="0" i="0" lang="en-US" sz="10000" u="sng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t/>
            </a:r>
            <a:endParaRPr b="0" i="0" sz="10000" u="sng" cap="none" strike="noStrike">
              <a:solidFill>
                <a:srgbClr val="FF66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66" name="Google Shape;666;p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00800" y="2209800"/>
            <a:ext cx="1219200" cy="1117600"/>
          </a:xfrm>
          <a:prstGeom prst="rect">
            <a:avLst/>
          </a:prstGeom>
          <a:noFill/>
          <a:ln>
            <a:noFill/>
          </a:ln>
        </p:spPr>
      </p:pic>
      <p:sp>
        <p:nvSpPr>
          <p:cNvPr id="667" name="Google Shape;667;p71"/>
          <p:cNvSpPr txBox="1"/>
          <p:nvPr/>
        </p:nvSpPr>
        <p:spPr>
          <a:xfrm>
            <a:off x="1905000" y="990600"/>
            <a:ext cx="5181600" cy="118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Comic Sans MS"/>
              <a:buNone/>
            </a:pPr>
            <a:r>
              <a:rPr b="0" i="0" lang="en-US" sz="7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ffrwythau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8" name="Google Shape;668;p71"/>
          <p:cNvSpPr txBox="1"/>
          <p:nvPr/>
        </p:nvSpPr>
        <p:spPr>
          <a:xfrm>
            <a:off x="7239000" y="1265237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69" name="Google Shape;669;p71"/>
          <p:cNvSpPr txBox="1"/>
          <p:nvPr/>
        </p:nvSpPr>
        <p:spPr>
          <a:xfrm>
            <a:off x="6400800" y="3352800"/>
            <a:ext cx="16764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70" name="Google Shape;670;p71"/>
          <p:cNvSpPr txBox="1"/>
          <p:nvPr/>
        </p:nvSpPr>
        <p:spPr>
          <a:xfrm>
            <a:off x="6324600" y="3048000"/>
            <a:ext cx="2209800" cy="155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9600"/>
              <a:buFont typeface="Comic Sans MS"/>
              <a:buNone/>
            </a:pPr>
            <a:r>
              <a:rPr b="0" i="0" lang="en-US" sz="9600" u="sng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71" name="Google Shape;671;p7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95600" y="2286000"/>
            <a:ext cx="1016000" cy="1219200"/>
          </a:xfrm>
          <a:prstGeom prst="rect">
            <a:avLst/>
          </a:prstGeom>
          <a:noFill/>
          <a:ln>
            <a:noFill/>
          </a:ln>
        </p:spPr>
      </p:pic>
      <p:sp>
        <p:nvSpPr>
          <p:cNvPr id="672" name="Google Shape;672;p71"/>
          <p:cNvSpPr txBox="1"/>
          <p:nvPr/>
        </p:nvSpPr>
        <p:spPr>
          <a:xfrm>
            <a:off x="1752600" y="3124200"/>
            <a:ext cx="609600" cy="16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10000"/>
              <a:buFont typeface="Comic Sans MS"/>
              <a:buNone/>
            </a:pPr>
            <a:r>
              <a:rPr b="0" i="0" lang="en-US" sz="100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3" name="Google Shape;673;p71"/>
          <p:cNvSpPr txBox="1"/>
          <p:nvPr/>
        </p:nvSpPr>
        <p:spPr>
          <a:xfrm>
            <a:off x="1828800" y="3505200"/>
            <a:ext cx="533400" cy="14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8800"/>
              <a:buFont typeface="Comic Sans MS"/>
              <a:buNone/>
            </a:pPr>
            <a:r>
              <a:rPr b="0" i="0" lang="en-US" sz="88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7" name="Shape 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" name="Google Shape;678;p72"/>
          <p:cNvSpPr txBox="1"/>
          <p:nvPr/>
        </p:nvSpPr>
        <p:spPr>
          <a:xfrm>
            <a:off x="457200" y="152400"/>
            <a:ext cx="8077200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4000"/>
              <a:buFont typeface="Comic Sans MS"/>
              <a:buNone/>
            </a:pPr>
            <a:r>
              <a:rPr b="0" i="0" lang="en-US" sz="40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Break the word into chunks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ngelalphabetprod" id="679" name="Google Shape;679;p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6200" y="381000"/>
            <a:ext cx="990600" cy="9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0" name="Google Shape;680;p72"/>
          <p:cNvSpPr txBox="1"/>
          <p:nvPr/>
        </p:nvSpPr>
        <p:spPr>
          <a:xfrm>
            <a:off x="1143000" y="1676400"/>
            <a:ext cx="4953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1" name="Google Shape;681;p72"/>
          <p:cNvSpPr txBox="1"/>
          <p:nvPr/>
        </p:nvSpPr>
        <p:spPr>
          <a:xfrm>
            <a:off x="1143000" y="1447800"/>
            <a:ext cx="5589587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omic Sans MS"/>
              <a:buNone/>
            </a:pPr>
            <a:r>
              <a:rPr b="0" i="0" lang="en-US" sz="60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  <a:r>
              <a:rPr b="0" i="0" lang="en-US" sz="7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edrychodd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2" name="Google Shape;682;p72"/>
          <p:cNvSpPr txBox="1"/>
          <p:nvPr/>
        </p:nvSpPr>
        <p:spPr>
          <a:xfrm>
            <a:off x="1143000" y="4941887"/>
            <a:ext cx="62341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Comic Sans MS"/>
              <a:buNone/>
            </a:pPr>
            <a:r>
              <a:rPr b="0" i="0" lang="en-US" sz="7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ed   rych  odd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6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" name="Google Shape;687;p66"/>
          <p:cNvSpPr txBox="1"/>
          <p:nvPr/>
        </p:nvSpPr>
        <p:spPr>
          <a:xfrm>
            <a:off x="179387" y="260350"/>
            <a:ext cx="8353500" cy="3570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FF37"/>
              </a:buClr>
              <a:buSzPts val="6600"/>
              <a:buFont typeface="Comic Sans MS"/>
              <a:buNone/>
            </a:pPr>
            <a:r>
              <a:rPr b="0" i="0" lang="en-US" sz="6600" u="none" cap="none" strike="noStrike">
                <a:solidFill>
                  <a:srgbClr val="37FF37"/>
                </a:solidFill>
                <a:latin typeface="Comic Sans MS"/>
                <a:ea typeface="Comic Sans MS"/>
                <a:cs typeface="Comic Sans MS"/>
                <a:sym typeface="Comic Sans MS"/>
              </a:rPr>
              <a:t>Segmenting - spelling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FF37"/>
              </a:buClr>
              <a:buSzPts val="6600"/>
              <a:buFont typeface="Comic Sans MS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37FF37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37FF37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88" name="Google Shape;688;p66"/>
          <p:cNvSpPr txBox="1"/>
          <p:nvPr/>
        </p:nvSpPr>
        <p:spPr>
          <a:xfrm>
            <a:off x="395387" y="2923375"/>
            <a:ext cx="8137500" cy="2122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FFFF"/>
              </a:buClr>
              <a:buSzPts val="9600"/>
              <a:buFont typeface="Comic Sans MS"/>
              <a:buNone/>
            </a:pPr>
            <a:r>
              <a:rPr b="0" i="0" lang="en-US" sz="9600" u="none" cap="none" strike="noStrike">
                <a:solidFill>
                  <a:srgbClr val="9E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ba</a:t>
            </a:r>
            <a:r>
              <a:rPr b="0" i="0" lang="en-US" sz="9600" u="sng" cap="none" strike="noStrike">
                <a:solidFill>
                  <a:srgbClr val="9E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</a:t>
            </a:r>
            <a:r>
              <a:rPr b="0" i="0" lang="en-US" sz="9600" u="none" cap="none" strike="noStrike">
                <a:solidFill>
                  <a:srgbClr val="9E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600"/>
              <a:buFont typeface="Arial"/>
              <a:buNone/>
            </a:pPr>
            <a:r>
              <a:t/>
            </a:r>
            <a:endParaRPr b="0" i="0" sz="9600" u="none" cap="none" strike="noStrike">
              <a:solidFill>
                <a:srgbClr val="9E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89" name="Google Shape;689;p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80175" y="5229225"/>
            <a:ext cx="2376487" cy="140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0" name="Google Shape;690;p6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1260000">
            <a:off x="7380287" y="446087"/>
            <a:ext cx="1281112" cy="130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1" name="Google Shape;691;p6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264609" y="4269479"/>
            <a:ext cx="439737" cy="596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2" name="Google Shape;692;p6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924264" y="4325418"/>
            <a:ext cx="439737" cy="596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3" name="Google Shape;693;p6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95287" y="3984625"/>
            <a:ext cx="1314450" cy="2647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7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" name="Google Shape;698;p89"/>
          <p:cNvSpPr txBox="1"/>
          <p:nvPr/>
        </p:nvSpPr>
        <p:spPr>
          <a:xfrm>
            <a:off x="457200" y="304800"/>
            <a:ext cx="8077200" cy="5508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4000"/>
              <a:buFont typeface="Comic Sans MS"/>
              <a:buNone/>
            </a:pPr>
            <a:r>
              <a:rPr b="0" i="0" lang="en-US" sz="40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you can help:</a:t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omic Sans MS"/>
              <a:buNone/>
            </a:pPr>
            <a:r>
              <a:rPr b="0" i="0" lang="en-US" sz="4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omic Sans MS"/>
              <a:buNone/>
            </a:pPr>
            <a:r>
              <a:rPr b="0" i="0" lang="en-US" sz="4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School Reading Record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99" name="Google Shape;699;p89"/>
          <p:cNvSpPr txBox="1"/>
          <p:nvPr/>
        </p:nvSpPr>
        <p:spPr>
          <a:xfrm>
            <a:off x="2460625" y="1009650"/>
            <a:ext cx="2428875" cy="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00" name="Google Shape;700;p89"/>
          <p:cNvSpPr txBox="1"/>
          <p:nvPr/>
        </p:nvSpPr>
        <p:spPr>
          <a:xfrm>
            <a:off x="2460625" y="1009650"/>
            <a:ext cx="2428875" cy="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01" name="Google Shape;701;p8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900000">
            <a:off x="6608762" y="4110037"/>
            <a:ext cx="1643062" cy="2341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2" name="Google Shape;702;p89"/>
          <p:cNvPicPr preferRelativeResize="0"/>
          <p:nvPr/>
        </p:nvPicPr>
        <p:blipFill rotWithShape="1">
          <a:blip r:embed="rId4">
            <a:alphaModFix/>
          </a:blip>
          <a:srcRect b="0" l="10332" r="10664" t="0"/>
          <a:stretch/>
        </p:blipFill>
        <p:spPr>
          <a:xfrm rot="-840000">
            <a:off x="1235075" y="4200525"/>
            <a:ext cx="1708150" cy="2162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3" name="Google Shape;703;p8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812087" y="303212"/>
            <a:ext cx="1066800" cy="1066800"/>
          </a:xfrm>
          <a:prstGeom prst="rect">
            <a:avLst/>
          </a:prstGeom>
          <a:noFill/>
          <a:ln>
            <a:noFill/>
          </a:ln>
        </p:spPr>
      </p:pic>
      <p:sp>
        <p:nvSpPr>
          <p:cNvPr id="704" name="Google Shape;704;p89"/>
          <p:cNvSpPr txBox="1"/>
          <p:nvPr/>
        </p:nvSpPr>
        <p:spPr>
          <a:xfrm>
            <a:off x="-2544950" y="1312675"/>
            <a:ext cx="21804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*Rhan Catrin - wedi addasu*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8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descr="Image result for reading is brain food" id="709" name="Google Shape;709;p90"/>
          <p:cNvSpPr txBox="1"/>
          <p:nvPr/>
        </p:nvSpPr>
        <p:spPr>
          <a:xfrm>
            <a:off x="53975" y="-830262"/>
            <a:ext cx="2667000" cy="1743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10" name="Google Shape;710;p9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46500" y="5616575"/>
            <a:ext cx="1387475" cy="1033462"/>
          </a:xfrm>
          <a:prstGeom prst="rect">
            <a:avLst/>
          </a:prstGeom>
          <a:noFill/>
          <a:ln>
            <a:noFill/>
          </a:ln>
        </p:spPr>
      </p:pic>
      <p:sp>
        <p:nvSpPr>
          <p:cNvPr id="711" name="Google Shape;711;p90"/>
          <p:cNvSpPr txBox="1"/>
          <p:nvPr/>
        </p:nvSpPr>
        <p:spPr>
          <a:xfrm>
            <a:off x="846537" y="449250"/>
            <a:ext cx="7327800" cy="507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omic Sans MS"/>
              <a:buNone/>
            </a:pPr>
            <a:r>
              <a:rPr b="0" i="0" lang="en-US" sz="27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Please encourage your child to read for 10 - 15 minutes on a daily basis. Independently and with an adult!</a:t>
            </a:r>
            <a:endParaRPr b="0" i="0" sz="27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omic Sans MS"/>
              <a:buNone/>
            </a:pPr>
            <a:r>
              <a:t/>
            </a:r>
            <a:endParaRPr sz="27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omic Sans MS"/>
              <a:buNone/>
            </a:pPr>
            <a:r>
              <a:rPr lang="en-US" sz="27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must bring their file every day!</a:t>
            </a:r>
            <a:endParaRPr sz="27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omic Sans MS"/>
              <a:buNone/>
            </a:pPr>
            <a:r>
              <a:t/>
            </a:r>
            <a:endParaRPr b="0" i="0" sz="27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omic Sans MS"/>
              <a:buNone/>
            </a:pPr>
            <a:r>
              <a:rPr b="0" i="0" lang="en-US" sz="27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Pupils are rewarded daily for reading at home!</a:t>
            </a:r>
            <a:endParaRPr b="0" i="0" sz="27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omic Sans MS"/>
              <a:buNone/>
            </a:pPr>
            <a:r>
              <a:t/>
            </a:r>
            <a:endParaRPr b="0" i="0" sz="27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omic Sans MS"/>
              <a:buNone/>
            </a:pPr>
            <a:r>
              <a:rPr b="0" i="0" lang="en-US" sz="27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Please comment, sign or both, this is expected every night please! This is how we monitor how much your child is reading.</a:t>
            </a:r>
            <a:endParaRPr b="0" i="0" sz="27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5" name="Shape 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Google Shape;716;p67"/>
          <p:cNvSpPr txBox="1"/>
          <p:nvPr/>
        </p:nvSpPr>
        <p:spPr>
          <a:xfrm>
            <a:off x="755650" y="1579562"/>
            <a:ext cx="7632700" cy="28622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omic Sans MS"/>
              <a:buNone/>
            </a:pPr>
            <a:r>
              <a:rPr b="0" i="0" lang="en-US" sz="36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 a </a:t>
            </a:r>
            <a:r>
              <a:rPr b="0" i="0" lang="en-US" sz="36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wealth of research </a:t>
            </a:r>
            <a:r>
              <a:rPr b="0" i="0" lang="en-US" sz="36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supporting </a:t>
            </a:r>
            <a:r>
              <a:rPr b="0" i="0" lang="en-US" sz="36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daily 10-15 minutes </a:t>
            </a:r>
            <a:r>
              <a:rPr b="0" i="0" lang="en-US" sz="36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of reading with your child especially prior to and during the period when s/he is learning to read.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17" name="Google Shape;717;p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24200" y="188912"/>
            <a:ext cx="2878137" cy="1390650"/>
          </a:xfrm>
          <a:prstGeom prst="rect">
            <a:avLst/>
          </a:prstGeom>
          <a:noFill/>
          <a:ln cap="flat" cmpd="sng" w="762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id="718" name="Google Shape;718;p6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35600" y="4884737"/>
            <a:ext cx="2387600" cy="1520825"/>
          </a:xfrm>
          <a:prstGeom prst="rect">
            <a:avLst/>
          </a:prstGeom>
          <a:noFill/>
          <a:ln cap="flat" cmpd="sng" w="762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id="719" name="Google Shape;719;p6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03350" y="4884737"/>
            <a:ext cx="2952750" cy="1552575"/>
          </a:xfrm>
          <a:prstGeom prst="rect">
            <a:avLst/>
          </a:prstGeom>
          <a:noFill/>
          <a:ln cap="flat" cmpd="sng" w="762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3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Google Shape;724;p88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Arial"/>
              <a:buNone/>
            </a:pPr>
            <a:br>
              <a:rPr b="0" i="0" lang="en-US" sz="440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725" name="Google Shape;725;p88"/>
          <p:cNvSpPr txBox="1"/>
          <p:nvPr/>
        </p:nvSpPr>
        <p:spPr>
          <a:xfrm>
            <a:off x="457200" y="457200"/>
            <a:ext cx="8382000" cy="47291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4000"/>
              <a:buFont typeface="Comic Sans MS"/>
              <a:buNone/>
            </a:pPr>
            <a:r>
              <a:rPr b="0" i="0" lang="en-US" sz="40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Reading books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mic Sans MS"/>
              <a:buNone/>
            </a:pPr>
            <a:r>
              <a:t/>
            </a:r>
            <a:endParaRPr b="0" i="0" sz="4000" u="none" cap="none" strike="noStrike">
              <a:solidFill>
                <a:srgbClr val="FF66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Comic Sans MS"/>
              <a:buNone/>
            </a:pPr>
            <a:r>
              <a:t/>
            </a:r>
            <a:endParaRPr b="0" i="0" sz="3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Comic Sans MS"/>
              <a:buNone/>
            </a:pPr>
            <a:r>
              <a:t/>
            </a:r>
            <a:endParaRPr b="0" i="0" sz="3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t/>
            </a:r>
            <a:endParaRPr b="0" i="0" sz="3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3EBCD78A" id="726" name="Google Shape;726;p8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600" y="1600200"/>
            <a:ext cx="1766887" cy="21732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4694828" id="727" name="Google Shape;727;p8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33800" y="1600200"/>
            <a:ext cx="1471612" cy="21383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70486876" id="728" name="Google Shape;728;p8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629400" y="1600200"/>
            <a:ext cx="1614487" cy="19097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3BA67222" id="729" name="Google Shape;729;p8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447800" y="4343400"/>
            <a:ext cx="1622425" cy="22018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9940C3F4" id="730" name="Google Shape;730;p8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410200" y="4267200"/>
            <a:ext cx="1978025" cy="22304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5" name="Shape 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" name="Google Shape;736;g28492c561fb_0_10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Darllen Co</a:t>
            </a:r>
            <a:endParaRPr/>
          </a:p>
        </p:txBody>
      </p:sp>
      <p:pic>
        <p:nvPicPr>
          <p:cNvPr id="737" name="Google Shape;737;g28492c561fb_0_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344227" cy="114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8" name="Google Shape;738;g28492c561fb_0_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28250" y="137779"/>
            <a:ext cx="1416700" cy="1416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9" name="Google Shape;739;g28492c561fb_0_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34925" y="4702000"/>
            <a:ext cx="3676958" cy="180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0" name="Google Shape;740;g28492c561fb_0_1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70025"/>
            <a:ext cx="5219499" cy="3530100"/>
          </a:xfrm>
          <a:prstGeom prst="rect">
            <a:avLst/>
          </a:prstGeom>
          <a:noFill/>
          <a:ln>
            <a:noFill/>
          </a:ln>
        </p:spPr>
      </p:pic>
      <p:sp>
        <p:nvSpPr>
          <p:cNvPr id="741" name="Google Shape;741;g28492c561fb_0_10"/>
          <p:cNvSpPr/>
          <p:nvPr/>
        </p:nvSpPr>
        <p:spPr>
          <a:xfrm>
            <a:off x="198750" y="1741100"/>
            <a:ext cx="937800" cy="32889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5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Google Shape;746;p75"/>
          <p:cNvSpPr txBox="1"/>
          <p:nvPr/>
        </p:nvSpPr>
        <p:spPr>
          <a:xfrm>
            <a:off x="1025236" y="1385455"/>
            <a:ext cx="6941128" cy="21236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66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Questions you can ask......</a:t>
            </a:r>
            <a:endParaRPr b="0" i="0" sz="66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47" name="Google Shape;747;p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82145" y="3689157"/>
            <a:ext cx="2537114" cy="28190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Google Shape;752;p79"/>
          <p:cNvSpPr/>
          <p:nvPr/>
        </p:nvSpPr>
        <p:spPr>
          <a:xfrm>
            <a:off x="748150" y="304800"/>
            <a:ext cx="4208400" cy="45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6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Before reading…….</a:t>
            </a:r>
            <a:endParaRPr sz="28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* </a:t>
            </a:r>
            <a:r>
              <a:rPr b="1" lang="en-US" sz="2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Book c</a:t>
            </a:r>
            <a:r>
              <a:rPr b="1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over</a:t>
            </a:r>
            <a:r>
              <a:rPr lang="en-US" sz="2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- </a:t>
            </a: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</a:t>
            </a:r>
            <a:r>
              <a:rPr lang="en-US" sz="2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it about?</a:t>
            </a:r>
            <a:endParaRPr sz="28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*</a:t>
            </a:r>
            <a:r>
              <a:rPr b="1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r>
              <a:rPr b="1" lang="en-US" sz="2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r>
              <a:rPr b="1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lurb</a:t>
            </a: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US" sz="2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-</a:t>
            </a: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What do we know after reading the blurb?</a:t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* </a:t>
            </a:r>
            <a:r>
              <a:rPr b="1" lang="en-US" sz="2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Title </a:t>
            </a:r>
            <a:r>
              <a:rPr lang="en-US" sz="2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of the book -</a:t>
            </a: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Can you show me where the title is?</a:t>
            </a:r>
            <a:endParaRPr/>
          </a:p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53" name="Google Shape;753;p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86825" y="1435862"/>
            <a:ext cx="3084599" cy="3986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7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" name="Google Shape;758;p91"/>
          <p:cNvSpPr/>
          <p:nvPr/>
        </p:nvSpPr>
        <p:spPr>
          <a:xfrm>
            <a:off x="0" y="109925"/>
            <a:ext cx="3275100" cy="2066100"/>
          </a:xfrm>
          <a:prstGeom prst="ellipse">
            <a:avLst/>
          </a:prstGeom>
          <a:solidFill>
            <a:srgbClr val="C9DAF8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9994" lvl="0" marL="359994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 Who is the author of the book? </a:t>
            </a:r>
            <a:endParaRPr/>
          </a:p>
        </p:txBody>
      </p:sp>
      <p:sp>
        <p:nvSpPr>
          <p:cNvPr id="759" name="Google Shape;759;p91"/>
          <p:cNvSpPr/>
          <p:nvPr/>
        </p:nvSpPr>
        <p:spPr>
          <a:xfrm>
            <a:off x="208825" y="4758850"/>
            <a:ext cx="3099300" cy="1890300"/>
          </a:xfrm>
          <a:prstGeom prst="ellipse">
            <a:avLst/>
          </a:prstGeom>
          <a:solidFill>
            <a:srgbClr val="C9DAF8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latin typeface="Comic Sans MS"/>
                <a:ea typeface="Comic Sans MS"/>
                <a:cs typeface="Comic Sans MS"/>
                <a:sym typeface="Comic Sans MS"/>
              </a:rPr>
              <a:t>What is an illustrator?</a:t>
            </a:r>
            <a:endParaRPr sz="2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60" name="Google Shape;760;p91"/>
          <p:cNvSpPr/>
          <p:nvPr/>
        </p:nvSpPr>
        <p:spPr>
          <a:xfrm>
            <a:off x="5493600" y="109925"/>
            <a:ext cx="3650400" cy="1890300"/>
          </a:xfrm>
          <a:prstGeom prst="ellipse">
            <a:avLst/>
          </a:prstGeom>
          <a:solidFill>
            <a:srgbClr val="C9DAF8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latin typeface="Comic Sans MS"/>
                <a:ea typeface="Comic Sans MS"/>
                <a:cs typeface="Comic Sans MS"/>
                <a:sym typeface="Comic Sans MS"/>
              </a:rPr>
              <a:t>Who is the illustrator of the book?</a:t>
            </a:r>
            <a:endParaRPr sz="2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61" name="Google Shape;761;p91"/>
          <p:cNvSpPr/>
          <p:nvPr/>
        </p:nvSpPr>
        <p:spPr>
          <a:xfrm>
            <a:off x="5440250" y="4396150"/>
            <a:ext cx="3703800" cy="2297100"/>
          </a:xfrm>
          <a:prstGeom prst="ellipse">
            <a:avLst/>
          </a:prstGeom>
          <a:solidFill>
            <a:srgbClr val="C9DAF8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it a story or an information book?</a:t>
            </a:r>
            <a:endParaRPr/>
          </a:p>
        </p:txBody>
      </p:sp>
      <p:sp>
        <p:nvSpPr>
          <p:cNvPr id="762" name="Google Shape;762;p91"/>
          <p:cNvSpPr/>
          <p:nvPr/>
        </p:nvSpPr>
        <p:spPr>
          <a:xfrm>
            <a:off x="1011150" y="2846475"/>
            <a:ext cx="2121120" cy="1066068"/>
          </a:xfrm>
          <a:prstGeom prst="cloud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/>
              <a:t>How do you know?</a:t>
            </a:r>
            <a:endParaRPr b="1" sz="1800"/>
          </a:p>
        </p:txBody>
      </p:sp>
      <p:sp>
        <p:nvSpPr>
          <p:cNvPr id="763" name="Google Shape;763;p91"/>
          <p:cNvSpPr/>
          <p:nvPr/>
        </p:nvSpPr>
        <p:spPr>
          <a:xfrm>
            <a:off x="6493675" y="2895962"/>
            <a:ext cx="2121120" cy="1066068"/>
          </a:xfrm>
          <a:prstGeom prst="cloud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/>
              <a:t>Explain…</a:t>
            </a:r>
            <a:endParaRPr b="1" sz="1800"/>
          </a:p>
        </p:txBody>
      </p:sp>
      <p:pic>
        <p:nvPicPr>
          <p:cNvPr id="764" name="Google Shape;764;p91"/>
          <p:cNvPicPr preferRelativeResize="0"/>
          <p:nvPr/>
        </p:nvPicPr>
        <p:blipFill rotWithShape="1">
          <a:blip r:embed="rId3">
            <a:alphaModFix/>
          </a:blip>
          <a:srcRect b="46603" l="55320" r="31819" t="24842"/>
          <a:stretch/>
        </p:blipFill>
        <p:spPr>
          <a:xfrm>
            <a:off x="3511437" y="2104463"/>
            <a:ext cx="2121125" cy="2649073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8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Google Shape;769;p92"/>
          <p:cNvSpPr/>
          <p:nvPr/>
        </p:nvSpPr>
        <p:spPr>
          <a:xfrm>
            <a:off x="183044" y="243450"/>
            <a:ext cx="7703100" cy="6371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6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Whilst reading …….</a:t>
            </a:r>
            <a:endParaRPr/>
          </a:p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9994" lvl="0" marL="35999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70" name="Google Shape;770;p9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4075" y="1044100"/>
            <a:ext cx="1262376" cy="1245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1" name="Google Shape;771;p9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4550" y="2691753"/>
            <a:ext cx="1262374" cy="1262394"/>
          </a:xfrm>
          <a:prstGeom prst="rect">
            <a:avLst/>
          </a:prstGeom>
          <a:noFill/>
          <a:ln>
            <a:noFill/>
          </a:ln>
        </p:spPr>
      </p:pic>
      <p:sp>
        <p:nvSpPr>
          <p:cNvPr id="772" name="Google Shape;772;p92"/>
          <p:cNvSpPr/>
          <p:nvPr/>
        </p:nvSpPr>
        <p:spPr>
          <a:xfrm>
            <a:off x="5244188" y="925550"/>
            <a:ext cx="3097200" cy="1245300"/>
          </a:xfrm>
          <a:prstGeom prst="wedgeRoundRectCallout">
            <a:avLst>
              <a:gd fmla="val -32944" name="adj1"/>
              <a:gd fmla="val 65318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59994" lvl="0" marL="359994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230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What has happened so far in the story?</a:t>
            </a:r>
            <a:endParaRPr sz="2000"/>
          </a:p>
        </p:txBody>
      </p:sp>
      <p:sp>
        <p:nvSpPr>
          <p:cNvPr id="773" name="Google Shape;773;p92"/>
          <p:cNvSpPr/>
          <p:nvPr/>
        </p:nvSpPr>
        <p:spPr>
          <a:xfrm>
            <a:off x="2143925" y="956750"/>
            <a:ext cx="2692800" cy="1182900"/>
          </a:xfrm>
          <a:prstGeom prst="wedgeRoundRectCallout">
            <a:avLst>
              <a:gd fmla="val -44286" name="adj1"/>
              <a:gd fmla="val 81004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What does that sentence/paragraph tell you?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74" name="Google Shape;774;p92"/>
          <p:cNvSpPr/>
          <p:nvPr/>
        </p:nvSpPr>
        <p:spPr>
          <a:xfrm>
            <a:off x="2203550" y="2691750"/>
            <a:ext cx="2692800" cy="1182900"/>
          </a:xfrm>
          <a:prstGeom prst="wedgeRoundRectCallout">
            <a:avLst>
              <a:gd fmla="val -30613" name="adj1"/>
              <a:gd fmla="val 77363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What do you know now after reading this page?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75" name="Google Shape;775;p92"/>
          <p:cNvSpPr/>
          <p:nvPr/>
        </p:nvSpPr>
        <p:spPr>
          <a:xfrm>
            <a:off x="2143925" y="4555000"/>
            <a:ext cx="2692800" cy="1182900"/>
          </a:xfrm>
          <a:prstGeom prst="wedgeRoundRectCallout">
            <a:avLst>
              <a:gd fmla="val -44286" name="adj1"/>
              <a:gd fmla="val 81004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Can you tell me anything about the characters?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76" name="Google Shape;776;p92"/>
          <p:cNvSpPr/>
          <p:nvPr/>
        </p:nvSpPr>
        <p:spPr>
          <a:xfrm>
            <a:off x="5601300" y="4492700"/>
            <a:ext cx="2692800" cy="1182900"/>
          </a:xfrm>
          <a:prstGeom prst="wedgeRoundRectCallout">
            <a:avLst>
              <a:gd fmla="val -44286" name="adj1"/>
              <a:gd fmla="val 81004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Which is your favourite </a:t>
            </a: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character? Why?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77" name="Google Shape;777;p92"/>
          <p:cNvSpPr/>
          <p:nvPr/>
        </p:nvSpPr>
        <p:spPr>
          <a:xfrm>
            <a:off x="5709500" y="2740325"/>
            <a:ext cx="2692800" cy="1182900"/>
          </a:xfrm>
          <a:prstGeom prst="wedgeRoundRectCallout">
            <a:avLst>
              <a:gd fmla="val -44286" name="adj1"/>
              <a:gd fmla="val 81004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What do you </a:t>
            </a: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think’s</a:t>
            </a:r>
            <a:r>
              <a:rPr lang="en-US" sz="2000">
                <a:latin typeface="Comic Sans MS"/>
                <a:ea typeface="Comic Sans MS"/>
                <a:cs typeface="Comic Sans MS"/>
                <a:sym typeface="Comic Sans MS"/>
              </a:rPr>
              <a:t> going to happen now?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78" name="Google Shape;778;p9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9038" y="4492700"/>
            <a:ext cx="1553400" cy="130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2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p108"/>
          <p:cNvSpPr txBox="1"/>
          <p:nvPr/>
        </p:nvSpPr>
        <p:spPr>
          <a:xfrm>
            <a:off x="228600" y="304800"/>
            <a:ext cx="80772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5400"/>
              <a:buFont typeface="Comic Sans MS"/>
              <a:buNone/>
            </a:pPr>
            <a:r>
              <a:rPr b="0" i="0" lang="en-US" sz="5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Reading with expression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ngelalphabetprod" id="784" name="Google Shape;784;p10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48600" y="1219200"/>
            <a:ext cx="990600" cy="9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785" name="Google Shape;785;p108"/>
          <p:cNvSpPr txBox="1"/>
          <p:nvPr/>
        </p:nvSpPr>
        <p:spPr>
          <a:xfrm>
            <a:off x="1143000" y="1676400"/>
            <a:ext cx="4953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86" name="Google Shape;786;p10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638800" y="1905000"/>
            <a:ext cx="1806575" cy="1277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787" name="Google Shape;787;p10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09600" y="1828800"/>
            <a:ext cx="1589087" cy="1589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788" name="Google Shape;788;p10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200400" y="2286000"/>
            <a:ext cx="1625600" cy="1625600"/>
          </a:xfrm>
          <a:prstGeom prst="rect">
            <a:avLst/>
          </a:prstGeom>
          <a:noFill/>
          <a:ln>
            <a:noFill/>
          </a:ln>
        </p:spPr>
      </p:pic>
      <p:sp>
        <p:nvSpPr>
          <p:cNvPr id="789" name="Google Shape;789;p108"/>
          <p:cNvSpPr txBox="1"/>
          <p:nvPr/>
        </p:nvSpPr>
        <p:spPr>
          <a:xfrm>
            <a:off x="838200" y="4648200"/>
            <a:ext cx="6629400" cy="8239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4800"/>
              <a:buFont typeface="Comic Sans MS"/>
              <a:buNone/>
            </a:pPr>
            <a:r>
              <a:rPr b="0" i="0" lang="en-US" sz="48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Punctuation Kung Fu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90" name="Google Shape;790;p10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162800" y="4724400"/>
            <a:ext cx="1644650" cy="1738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4" name="Shape 7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5" name="Google Shape;795;p9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62750" y="403813"/>
            <a:ext cx="3124800" cy="558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6" name="Google Shape;796;p93"/>
          <p:cNvPicPr preferRelativeResize="0"/>
          <p:nvPr/>
        </p:nvPicPr>
        <p:blipFill rotWithShape="1">
          <a:blip r:embed="rId4">
            <a:alphaModFix/>
          </a:blip>
          <a:srcRect b="22266" l="21423" r="22257" t="13079"/>
          <a:stretch/>
        </p:blipFill>
        <p:spPr>
          <a:xfrm>
            <a:off x="5161950" y="1901375"/>
            <a:ext cx="3652325" cy="2358474"/>
          </a:xfrm>
          <a:prstGeom prst="rect">
            <a:avLst/>
          </a:prstGeom>
          <a:noFill/>
          <a:ln>
            <a:noFill/>
          </a:ln>
        </p:spPr>
      </p:pic>
      <p:sp>
        <p:nvSpPr>
          <p:cNvPr id="797" name="Google Shape;797;p93"/>
          <p:cNvSpPr txBox="1"/>
          <p:nvPr/>
        </p:nvSpPr>
        <p:spPr>
          <a:xfrm>
            <a:off x="633600" y="6033725"/>
            <a:ext cx="4583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Ap Geiriaduron / Dictionary App</a:t>
            </a:r>
            <a:endParaRPr sz="19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98" name="Google Shape;798;p93"/>
          <p:cNvSpPr txBox="1"/>
          <p:nvPr/>
        </p:nvSpPr>
        <p:spPr>
          <a:xfrm>
            <a:off x="5638050" y="4416675"/>
            <a:ext cx="31248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Cysill Ar-lein / Cysill Online</a:t>
            </a:r>
            <a:endParaRPr sz="19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3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4" name="Google Shape;804;g14a8d10a9d3_2_20"/>
          <p:cNvPicPr preferRelativeResize="0"/>
          <p:nvPr/>
        </p:nvPicPr>
        <p:blipFill rotWithShape="1">
          <a:blip r:embed="rId3">
            <a:alphaModFix/>
          </a:blip>
          <a:srcRect b="14027" l="26674" r="27168" t="41141"/>
          <a:stretch/>
        </p:blipFill>
        <p:spPr>
          <a:xfrm>
            <a:off x="1714500" y="642025"/>
            <a:ext cx="5802926" cy="3297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05" name="Google Shape;805;g14a8d10a9d3_2_20"/>
          <p:cNvPicPr preferRelativeResize="0"/>
          <p:nvPr/>
        </p:nvPicPr>
        <p:blipFill rotWithShape="1">
          <a:blip r:embed="rId4">
            <a:alphaModFix/>
          </a:blip>
          <a:srcRect b="11710" l="26496" r="26920" t="41259"/>
          <a:stretch/>
        </p:blipFill>
        <p:spPr>
          <a:xfrm>
            <a:off x="1714500" y="4066400"/>
            <a:ext cx="5802926" cy="2681624"/>
          </a:xfrm>
          <a:prstGeom prst="rect">
            <a:avLst/>
          </a:prstGeom>
          <a:noFill/>
          <a:ln>
            <a:noFill/>
          </a:ln>
        </p:spPr>
      </p:pic>
      <p:sp>
        <p:nvSpPr>
          <p:cNvPr id="806" name="Google Shape;806;g14a8d10a9d3_2_20"/>
          <p:cNvSpPr txBox="1"/>
          <p:nvPr/>
        </p:nvSpPr>
        <p:spPr>
          <a:xfrm>
            <a:off x="1637575" y="87925"/>
            <a:ext cx="63303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Engaging at home - Challenge of the month</a:t>
            </a:r>
            <a:endParaRPr sz="24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0" name="Shape 8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" name="Google Shape;811;p77"/>
          <p:cNvSpPr txBox="1"/>
          <p:nvPr/>
        </p:nvSpPr>
        <p:spPr>
          <a:xfrm>
            <a:off x="685800" y="304800"/>
            <a:ext cx="7924800" cy="622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Group  Guided Reading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Group / Guided reading takes place every day between 9 – 9.30     9 am start!! (Han</a:t>
            </a:r>
            <a:r>
              <a:rPr lang="en-US" sz="2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dwriting practice starts at 8.45)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 children read with </a:t>
            </a:r>
            <a:r>
              <a:rPr lang="en-US" sz="2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staff</a:t>
            </a: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during group reading at least </a:t>
            </a:r>
            <a:r>
              <a:rPr lang="en-US" sz="2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twice</a:t>
            </a: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a week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most classes children read on an individual basis to an adult – we need more volunteers!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Language lessons concentrate on developing the skills we have referred to today as well as oracy and writing skills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6" name="Shape 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7" name="Google Shape;817;g141eff4ebf8_0_0"/>
          <p:cNvSpPr txBox="1"/>
          <p:nvPr/>
        </p:nvSpPr>
        <p:spPr>
          <a:xfrm>
            <a:off x="1163900" y="1342950"/>
            <a:ext cx="6983400" cy="23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000">
                <a:solidFill>
                  <a:srgbClr val="FF0000"/>
                </a:solidFill>
              </a:rPr>
              <a:t>Any Questions??</a:t>
            </a:r>
            <a:endParaRPr b="1" sz="7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Google Shape;822;p117"/>
          <p:cNvSpPr txBox="1"/>
          <p:nvPr/>
        </p:nvSpPr>
        <p:spPr>
          <a:xfrm>
            <a:off x="685800" y="304800"/>
            <a:ext cx="7924800" cy="4111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omic Sans MS"/>
              <a:buNone/>
            </a:pPr>
            <a:r>
              <a:t/>
            </a:r>
            <a:endParaRPr b="0" i="0" sz="4400" u="none" cap="none" strike="noStrike">
              <a:solidFill>
                <a:srgbClr val="FF66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FF6600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Please fill in and return questionnaire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FF6600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Thank you for your time and support!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6" name="Shape 8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Google Shape;827;p80"/>
          <p:cNvSpPr txBox="1"/>
          <p:nvPr/>
        </p:nvSpPr>
        <p:spPr>
          <a:xfrm>
            <a:off x="685800" y="304800"/>
            <a:ext cx="7924800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Group  Guided Reading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FF6600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Factual Book / Fiction Book?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28" name="Google Shape;828;p80"/>
          <p:cNvPicPr preferRelativeResize="0"/>
          <p:nvPr/>
        </p:nvPicPr>
        <p:blipFill rotWithShape="1">
          <a:blip r:embed="rId3">
            <a:alphaModFix/>
          </a:blip>
          <a:srcRect b="0" l="9273" r="7692" t="0"/>
          <a:stretch/>
        </p:blipFill>
        <p:spPr>
          <a:xfrm rot="-600000">
            <a:off x="927100" y="2671762"/>
            <a:ext cx="2990850" cy="3603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29" name="Google Shape;829;p80"/>
          <p:cNvPicPr preferRelativeResize="0"/>
          <p:nvPr/>
        </p:nvPicPr>
        <p:blipFill rotWithShape="1">
          <a:blip r:embed="rId4">
            <a:alphaModFix/>
          </a:blip>
          <a:srcRect b="0" l="11020" r="12475" t="0"/>
          <a:stretch/>
        </p:blipFill>
        <p:spPr>
          <a:xfrm rot="540000">
            <a:off x="5022850" y="2660650"/>
            <a:ext cx="3144837" cy="3694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3" name="Shape 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Google Shape;834;p81"/>
          <p:cNvSpPr txBox="1"/>
          <p:nvPr/>
        </p:nvSpPr>
        <p:spPr>
          <a:xfrm>
            <a:off x="685800" y="304800"/>
            <a:ext cx="7924800" cy="56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Group  Guided Reading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What have you lea</a:t>
            </a:r>
            <a:r>
              <a:rPr lang="en-US" sz="2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rn</a:t>
            </a: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 about……………?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has happened so far……….?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Tell your Partner……..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your own words……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Summarize what’s happened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so far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does it tell us…find it prove it!!!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New words and vocabulary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35" name="Google Shape;835;p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480000">
            <a:off x="6872287" y="2682875"/>
            <a:ext cx="1743075" cy="2012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9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0" name="Google Shape;840;p8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6737" y="698500"/>
            <a:ext cx="3516312" cy="1976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841" name="Google Shape;841;p8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06975" y="768350"/>
            <a:ext cx="3392487" cy="1906587"/>
          </a:xfrm>
          <a:prstGeom prst="rect">
            <a:avLst/>
          </a:prstGeom>
          <a:noFill/>
          <a:ln>
            <a:noFill/>
          </a:ln>
        </p:spPr>
      </p:pic>
      <p:pic>
        <p:nvPicPr>
          <p:cNvPr id="842" name="Google Shape;842;p8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66737" y="3860800"/>
            <a:ext cx="3516312" cy="197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43" name="Google Shape;843;p8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099050" y="3863975"/>
            <a:ext cx="3560762" cy="2001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7" name="Shape 8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8" name="Google Shape;848;p8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9750" y="762000"/>
            <a:ext cx="3975100" cy="223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9" name="Google Shape;849;p8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9750" y="3667125"/>
            <a:ext cx="3975100" cy="223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0" name="Google Shape;850;p8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148262" y="3762375"/>
            <a:ext cx="3770312" cy="212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1" name="Google Shape;851;p8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935537" y="833437"/>
            <a:ext cx="3721100" cy="209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5" name="Shape 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Google Shape;856;p84"/>
          <p:cNvSpPr txBox="1"/>
          <p:nvPr/>
        </p:nvSpPr>
        <p:spPr>
          <a:xfrm>
            <a:off x="304800" y="228600"/>
            <a:ext cx="8458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Higher Order Reading Skills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7" name="Google Shape;857;p84"/>
          <p:cNvSpPr txBox="1"/>
          <p:nvPr/>
        </p:nvSpPr>
        <p:spPr>
          <a:xfrm>
            <a:off x="228600" y="1143000"/>
            <a:ext cx="85344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58" name="Google Shape;858;p84"/>
          <p:cNvSpPr txBox="1"/>
          <p:nvPr/>
        </p:nvSpPr>
        <p:spPr>
          <a:xfrm>
            <a:off x="609600" y="990600"/>
            <a:ext cx="7977187" cy="5572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2400"/>
              <a:buFont typeface="Comic Sans MS"/>
              <a:buNone/>
            </a:pPr>
            <a:r>
              <a:rPr b="0" i="0" lang="en-US" sz="2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Once children have a good knowledge of phonics and word building we move on to develop higher order reading skills.  These are: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rgbClr val="FF66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Char char="•"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Inference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Char char="•"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Deduction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Char char="•"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Authorial technique and intent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Char char="•"/>
            </a:pPr>
            <a:r>
              <a:rPr b="0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Skimming and scanning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Comic Sans MS"/>
              <a:buNone/>
            </a:pPr>
            <a:r>
              <a:rPr b="0" i="0" lang="en-US" sz="1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(These are taught to children right from the start of their reading journey, discussion centres around the pictures, events etc but when decoding becomes less of a problem then the aim is to teach the children to become more </a:t>
            </a:r>
            <a:r>
              <a:rPr b="1" i="0" lang="en-US" sz="1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analytical</a:t>
            </a:r>
            <a:r>
              <a:rPr b="0" i="0" lang="en-US" sz="1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about the text itself and their response to it)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2" name="Shape 8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3" name="Google Shape;863;p85"/>
          <p:cNvSpPr txBox="1"/>
          <p:nvPr/>
        </p:nvSpPr>
        <p:spPr>
          <a:xfrm>
            <a:off x="685800" y="304800"/>
            <a:ext cx="7924800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Group  Guided Reading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FF6600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Skimming and Scanning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64" name="Google Shape;864;p8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2166937"/>
            <a:ext cx="7924800" cy="441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8" name="Shape 8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9" name="Google Shape;869;p86"/>
          <p:cNvSpPr txBox="1"/>
          <p:nvPr/>
        </p:nvSpPr>
        <p:spPr>
          <a:xfrm>
            <a:off x="304800" y="228600"/>
            <a:ext cx="84582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Higher Order Reading Skills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0" name="Google Shape;870;p86"/>
          <p:cNvSpPr txBox="1"/>
          <p:nvPr/>
        </p:nvSpPr>
        <p:spPr>
          <a:xfrm>
            <a:off x="228600" y="1143000"/>
            <a:ext cx="85344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71" name="Google Shape;871;p86"/>
          <p:cNvSpPr txBox="1"/>
          <p:nvPr/>
        </p:nvSpPr>
        <p:spPr>
          <a:xfrm>
            <a:off x="609600" y="990600"/>
            <a:ext cx="7977187" cy="6435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omic Sans MS"/>
              <a:buNone/>
            </a:pPr>
            <a:r>
              <a:t/>
            </a:r>
            <a:endParaRPr b="0" i="0" sz="2400" u="none" cap="none" strike="noStrike">
              <a:solidFill>
                <a:srgbClr val="FF66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Skimming: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gain an overall impression.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Skimming is often used if you want to see if an article in the newspaper is of interest to you.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rgbClr val="FF66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28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Scanning: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locate information quickly.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Usually when reading non-fiction, it’s often useful to scan pages quickly to look for a particular piece of information.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Scanning is technique often used when looking up a word in the dictionary.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5" name="Shape 8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6" name="Google Shape;876;p113"/>
          <p:cNvSpPr txBox="1"/>
          <p:nvPr/>
        </p:nvSpPr>
        <p:spPr>
          <a:xfrm>
            <a:off x="685800" y="304800"/>
            <a:ext cx="7924800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Group  Guided Reading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FF6600"/>
              </a:buClr>
              <a:buSzPts val="4400"/>
              <a:buFont typeface="Comic Sans MS"/>
              <a:buNone/>
            </a:pPr>
            <a:r>
              <a:rPr b="0" i="0" lang="en-US" sz="4400" u="none" cap="none" strike="noStrike">
                <a:solidFill>
                  <a:srgbClr val="FF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Skimming and Scanning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77" name="Google Shape;877;p1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2166937"/>
            <a:ext cx="7924800" cy="441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Default Design">
  <a:themeElements>
    <a:clrScheme name="Default Design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2010-09-06T13:10:11Z</dcterms:created>
  <dc:creator>IT Services</dc:creator>
</cp:coreProperties>
</file>