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0" r:id="rId5"/>
    <p:sldMasterId id="214748367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Lst>
  <p:sldSz cy="5143500" cx="9144000"/>
  <p:notesSz cx="6858000" cy="9144000"/>
  <p:embeddedFontLst>
    <p:embeddedFont>
      <p:font typeface="Roboto Slab"/>
      <p:regular r:id="rId18"/>
      <p:bold r:id="rId19"/>
    </p:embeddedFont>
    <p:embeddedFont>
      <p:font typeface="Roboto"/>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FFF32CF3-ED84-4B27-9559-A5A86D971C0A}">
  <a:tblStyle styleId="{FFF32CF3-ED84-4B27-9559-A5A86D971C0A}"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regular.fntdata"/><Relationship Id="rId11" Type="http://schemas.openxmlformats.org/officeDocument/2006/relationships/slide" Target="slides/slide4.xml"/><Relationship Id="rId22" Type="http://schemas.openxmlformats.org/officeDocument/2006/relationships/font" Target="fonts/Roboto-italic.fntdata"/><Relationship Id="rId10" Type="http://schemas.openxmlformats.org/officeDocument/2006/relationships/slide" Target="slides/slide3.xml"/><Relationship Id="rId21" Type="http://schemas.openxmlformats.org/officeDocument/2006/relationships/font" Target="fonts/Roboto-bold.fntdata"/><Relationship Id="rId13" Type="http://schemas.openxmlformats.org/officeDocument/2006/relationships/slide" Target="slides/slide6.xml"/><Relationship Id="rId12" Type="http://schemas.openxmlformats.org/officeDocument/2006/relationships/slide" Target="slides/slide5.xml"/><Relationship Id="rId23" Type="http://schemas.openxmlformats.org/officeDocument/2006/relationships/font" Target="fonts/Roboto-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5" Type="http://schemas.openxmlformats.org/officeDocument/2006/relationships/slideMaster" Target="slideMasters/slideMaster1.xml"/><Relationship Id="rId19" Type="http://schemas.openxmlformats.org/officeDocument/2006/relationships/font" Target="fonts/RobotoSlab-bold.fntdata"/><Relationship Id="rId6" Type="http://schemas.openxmlformats.org/officeDocument/2006/relationships/slideMaster" Target="slideMasters/slideMaster2.xml"/><Relationship Id="rId18" Type="http://schemas.openxmlformats.org/officeDocument/2006/relationships/font" Target="fonts/RobotoSlab-regular.fntdata"/><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4" name="Shape 134"/>
        <p:cNvGrpSpPr/>
        <p:nvPr/>
      </p:nvGrpSpPr>
      <p:grpSpPr>
        <a:xfrm>
          <a:off x="0" y="0"/>
          <a:ext cx="0" cy="0"/>
          <a:chOff x="0" y="0"/>
          <a:chExt cx="0" cy="0"/>
        </a:xfrm>
      </p:grpSpPr>
      <p:sp>
        <p:nvSpPr>
          <p:cNvPr id="135" name="Google Shape;13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1" name="Shape 141"/>
        <p:cNvGrpSpPr/>
        <p:nvPr/>
      </p:nvGrpSpPr>
      <p:grpSpPr>
        <a:xfrm>
          <a:off x="0" y="0"/>
          <a:ext cx="0" cy="0"/>
          <a:chOff x="0" y="0"/>
          <a:chExt cx="0" cy="0"/>
        </a:xfrm>
      </p:grpSpPr>
      <p:sp>
        <p:nvSpPr>
          <p:cNvPr id="142" name="Google Shape;142;g43832ea7ea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43832ea7ea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Google Shape;149;g4eead99b74_0_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4eead99b74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Google Shape;156;g4eead99b74_0_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4eead99b74_0_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2" name="Shape 162"/>
        <p:cNvGrpSpPr/>
        <p:nvPr/>
      </p:nvGrpSpPr>
      <p:grpSpPr>
        <a:xfrm>
          <a:off x="0" y="0"/>
          <a:ext cx="0" cy="0"/>
          <a:chOff x="0" y="0"/>
          <a:chExt cx="0" cy="0"/>
        </a:xfrm>
      </p:grpSpPr>
      <p:sp>
        <p:nvSpPr>
          <p:cNvPr id="163" name="Google Shape;163;g4eead99b74_0_1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4eead99b74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9" name="Shape 169"/>
        <p:cNvGrpSpPr/>
        <p:nvPr/>
      </p:nvGrpSpPr>
      <p:grpSpPr>
        <a:xfrm>
          <a:off x="0" y="0"/>
          <a:ext cx="0" cy="0"/>
          <a:chOff x="0" y="0"/>
          <a:chExt cx="0" cy="0"/>
        </a:xfrm>
      </p:grpSpPr>
      <p:sp>
        <p:nvSpPr>
          <p:cNvPr id="170" name="Google Shape;170;g4eead99b74_0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4eead99b74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Google Shape;175;g4eead99b74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g4eead99b74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9" name="Shape 179"/>
        <p:cNvGrpSpPr/>
        <p:nvPr/>
      </p:nvGrpSpPr>
      <p:grpSpPr>
        <a:xfrm>
          <a:off x="0" y="0"/>
          <a:ext cx="0" cy="0"/>
          <a:chOff x="0" y="0"/>
          <a:chExt cx="0" cy="0"/>
        </a:xfrm>
      </p:grpSpPr>
      <p:sp>
        <p:nvSpPr>
          <p:cNvPr id="180" name="Google Shape;180;g4ee0f5df1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4ee0f5df1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g438fb14945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438fb14945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During our session to school parents, we will be focussing on the use of the Google Apps.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We will split to 3 groups, with each group focussing on a different app.</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Docs, Slides and Drive.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Hopefully by the end of the session, parents will have a better understanding of these apps, and how Drive can be used as the hub for these apps.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5" name="Shape 205"/>
        <p:cNvGrpSpPr/>
        <p:nvPr/>
      </p:nvGrpSpPr>
      <p:grpSpPr>
        <a:xfrm>
          <a:off x="0" y="0"/>
          <a:ext cx="0" cy="0"/>
          <a:chOff x="0" y="0"/>
          <a:chExt cx="0" cy="0"/>
        </a:xfrm>
      </p:grpSpPr>
      <p:sp>
        <p:nvSpPr>
          <p:cNvPr id="206" name="Google Shape;206;g43832ea7ea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43832ea7ea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 have invested in new technology this year.</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iPod touches: We have 16 to share between year 6 </a:t>
            </a:r>
            <a:r>
              <a:rPr lang="en"/>
              <a:t>classes</a:t>
            </a:r>
            <a:r>
              <a:rPr lang="en"/>
              <a:t>. These will mainly be used during group reading in the morning to listen to Welsh language podcasts. This links to our Siarter Iaith targets. We have a range of BBC Cymru podcasts, ranging from football to nature.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VR headsets: Virtual Reality excites us, and engages us. Here are our 2 main uses; Practice public speaking in front of an audience using SpeechVR to improve our oracy skills. We will also be using Google Expeditions and Discovery VR as a starting point for creative writing.</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Sketchup: This CAD (computer aided design) software is free, and we are using it to design objects and ideas in 3d. Once created, objects can be scaled to size and exported as an STL file ready to 3d print. There may be a possibility to 3d print our creations and sell them to our pupils in the future. Here is an example of a name tag I have designed, which we would be able to sell to pupils for their school bags.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1524800" y="672606"/>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sp>
        <p:nvSpPr>
          <p:cNvPr id="11" name="Google Shape;11;p2"/>
          <p:cNvSpPr/>
          <p:nvPr/>
        </p:nvSpPr>
        <p:spPr>
          <a:xfrm rot="10800000">
            <a:off x="6537563" y="3342925"/>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cxnSp>
        <p:nvCxnSpPr>
          <p:cNvPr id="12" name="Google Shape;12;p2"/>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3" name="Google Shape;13;p2"/>
          <p:cNvSpPr txBox="1"/>
          <p:nvPr>
            <p:ph type="ctrTitle"/>
          </p:nvPr>
        </p:nvSpPr>
        <p:spPr>
          <a:xfrm>
            <a:off x="1680302" y="1188925"/>
            <a:ext cx="5783400" cy="1457400"/>
          </a:xfrm>
          <a:prstGeom prst="rect">
            <a:avLst/>
          </a:prstGeom>
        </p:spPr>
        <p:txBody>
          <a:bodyPr anchorCtr="0" anchor="b" bIns="91425" lIns="91425" spcFirstLastPara="1" rIns="91425" wrap="square" tIns="91425"/>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p:txBody>
      </p:sp>
      <p:sp>
        <p:nvSpPr>
          <p:cNvPr id="14" name="Google Shape;14;p2"/>
          <p:cNvSpPr txBox="1"/>
          <p:nvPr>
            <p:ph idx="1" type="subTitle"/>
          </p:nvPr>
        </p:nvSpPr>
        <p:spPr>
          <a:xfrm>
            <a:off x="1680302" y="3049450"/>
            <a:ext cx="5783400" cy="9090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p:txBody>
      </p:sp>
      <p:sp>
        <p:nvSpPr>
          <p:cNvPr id="15" name="Google Shape;15;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6" name="Shape 16"/>
        <p:cNvGrpSpPr/>
        <p:nvPr/>
      </p:nvGrpSpPr>
      <p:grpSpPr>
        <a:xfrm>
          <a:off x="0" y="0"/>
          <a:ext cx="0" cy="0"/>
          <a:chOff x="0" y="0"/>
          <a:chExt cx="0" cy="0"/>
        </a:xfrm>
      </p:grpSpPr>
      <p:cxnSp>
        <p:nvCxnSpPr>
          <p:cNvPr id="17" name="Google Shape;17;p3"/>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8" name="Google Shape;18;p3"/>
          <p:cNvSpPr txBox="1"/>
          <p:nvPr>
            <p:ph type="title"/>
          </p:nvPr>
        </p:nvSpPr>
        <p:spPr>
          <a:xfrm>
            <a:off x="480750" y="1764950"/>
            <a:ext cx="8222100" cy="907500"/>
          </a:xfrm>
          <a:prstGeom prst="rect">
            <a:avLst/>
          </a:prstGeom>
        </p:spPr>
        <p:txBody>
          <a:bodyPr anchorCtr="0" anchor="b" bIns="91425" lIns="91425" spcFirstLastPara="1" rIns="91425" wrap="square" tIns="91425"/>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9" name="Google Shape;19;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0" name="Shape 20"/>
        <p:cNvGrpSpPr/>
        <p:nvPr/>
      </p:nvGrpSpPr>
      <p:grpSpPr>
        <a:xfrm>
          <a:off x="0" y="0"/>
          <a:ext cx="0" cy="0"/>
          <a:chOff x="0" y="0"/>
          <a:chExt cx="0" cy="0"/>
        </a:xfrm>
      </p:grpSpPr>
      <p:cxnSp>
        <p:nvCxnSpPr>
          <p:cNvPr id="21" name="Google Shape;21;p4"/>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2" name="Google Shape;22;p4"/>
          <p:cNvSpPr txBox="1"/>
          <p:nvPr>
            <p:ph type="title"/>
          </p:nvPr>
        </p:nvSpPr>
        <p:spPr>
          <a:xfrm>
            <a:off x="387900" y="458025"/>
            <a:ext cx="8368200" cy="686100"/>
          </a:xfrm>
          <a:prstGeom prst="rect">
            <a:avLst/>
          </a:prstGeom>
        </p:spPr>
        <p:txBody>
          <a:bodyPr anchorCtr="0" anchor="b"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3" name="Google Shape;23;p4"/>
          <p:cNvSpPr txBox="1"/>
          <p:nvPr>
            <p:ph idx="1" type="body"/>
          </p:nvPr>
        </p:nvSpPr>
        <p:spPr>
          <a:xfrm>
            <a:off x="387900" y="1489824"/>
            <a:ext cx="8368200" cy="30789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4" name="Google Shape;24;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5" name="Shape 25"/>
        <p:cNvGrpSpPr/>
        <p:nvPr/>
      </p:nvGrpSpPr>
      <p:grpSpPr>
        <a:xfrm>
          <a:off x="0" y="0"/>
          <a:ext cx="0" cy="0"/>
          <a:chOff x="0" y="0"/>
          <a:chExt cx="0" cy="0"/>
        </a:xfrm>
      </p:grpSpPr>
      <p:cxnSp>
        <p:nvCxnSpPr>
          <p:cNvPr id="26" name="Google Shape;26;p5"/>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7" name="Google Shape;27;p5"/>
          <p:cNvSpPr txBox="1"/>
          <p:nvPr>
            <p:ph type="title"/>
          </p:nvPr>
        </p:nvSpPr>
        <p:spPr>
          <a:xfrm>
            <a:off x="387900" y="458025"/>
            <a:ext cx="8368200" cy="686100"/>
          </a:xfrm>
          <a:prstGeom prst="rect">
            <a:avLst/>
          </a:prstGeom>
        </p:spPr>
        <p:txBody>
          <a:bodyPr anchorCtr="0" anchor="b"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8" name="Google Shape;28;p5"/>
          <p:cNvSpPr txBox="1"/>
          <p:nvPr>
            <p:ph idx="1" type="body"/>
          </p:nvPr>
        </p:nvSpPr>
        <p:spPr>
          <a:xfrm>
            <a:off x="387900" y="1489825"/>
            <a:ext cx="3999900" cy="30789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2" type="body"/>
          </p:nvPr>
        </p:nvSpPr>
        <p:spPr>
          <a:xfrm>
            <a:off x="4756200" y="1489825"/>
            <a:ext cx="3999900" cy="30789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0" name="Google Shape;30;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1" name="Shape 31"/>
        <p:cNvGrpSpPr/>
        <p:nvPr/>
      </p:nvGrpSpPr>
      <p:grpSpPr>
        <a:xfrm>
          <a:off x="0" y="0"/>
          <a:ext cx="0" cy="0"/>
          <a:chOff x="0" y="0"/>
          <a:chExt cx="0" cy="0"/>
        </a:xfrm>
      </p:grpSpPr>
      <p:sp>
        <p:nvSpPr>
          <p:cNvPr id="32" name="Google Shape;32;p6"/>
          <p:cNvSpPr txBox="1"/>
          <p:nvPr>
            <p:ph type="title"/>
          </p:nvPr>
        </p:nvSpPr>
        <p:spPr>
          <a:xfrm>
            <a:off x="387900" y="458025"/>
            <a:ext cx="8368200" cy="686100"/>
          </a:xfrm>
          <a:prstGeom prst="rect">
            <a:avLst/>
          </a:prstGeom>
        </p:spPr>
        <p:txBody>
          <a:bodyPr anchorCtr="0" anchor="b"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3" name="Google Shape;33;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4" name="Shape 34"/>
        <p:cNvGrpSpPr/>
        <p:nvPr/>
      </p:nvGrpSpPr>
      <p:grpSpPr>
        <a:xfrm>
          <a:off x="0" y="0"/>
          <a:ext cx="0" cy="0"/>
          <a:chOff x="0" y="0"/>
          <a:chExt cx="0" cy="0"/>
        </a:xfrm>
      </p:grpSpPr>
      <p:cxnSp>
        <p:nvCxnSpPr>
          <p:cNvPr id="35" name="Google Shape;35;p7"/>
          <p:cNvCxnSpPr/>
          <p:nvPr/>
        </p:nvCxnSpPr>
        <p:spPr>
          <a:xfrm>
            <a:off x="489218" y="1412277"/>
            <a:ext cx="331500" cy="0"/>
          </a:xfrm>
          <a:prstGeom prst="straightConnector1">
            <a:avLst/>
          </a:prstGeom>
          <a:noFill/>
          <a:ln cap="flat" cmpd="sng" w="38100">
            <a:solidFill>
              <a:schemeClr val="accent4"/>
            </a:solidFill>
            <a:prstDash val="solid"/>
            <a:round/>
            <a:headEnd len="sm" w="sm" type="none"/>
            <a:tailEnd len="sm" w="sm" type="none"/>
          </a:ln>
        </p:spPr>
      </p:cxnSp>
      <p:sp>
        <p:nvSpPr>
          <p:cNvPr id="36" name="Google Shape;36;p7"/>
          <p:cNvSpPr txBox="1"/>
          <p:nvPr>
            <p:ph type="title"/>
          </p:nvPr>
        </p:nvSpPr>
        <p:spPr>
          <a:xfrm>
            <a:off x="387900" y="555600"/>
            <a:ext cx="2808000" cy="7557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7" name="Google Shape;37;p7"/>
          <p:cNvSpPr txBox="1"/>
          <p:nvPr>
            <p:ph idx="1" type="body"/>
          </p:nvPr>
        </p:nvSpPr>
        <p:spPr>
          <a:xfrm>
            <a:off x="387900" y="1594025"/>
            <a:ext cx="2808000" cy="2681100"/>
          </a:xfrm>
          <a:prstGeom prst="rect">
            <a:avLst/>
          </a:prstGeom>
        </p:spPr>
        <p:txBody>
          <a:bodyPr anchorCtr="0" anchor="t" bIns="91425" lIns="91425" spcFirstLastPara="1" rIns="91425" wrap="square" tIns="91425"/>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8" name="Google Shape;38;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9" name="Shape 39"/>
        <p:cNvGrpSpPr/>
        <p:nvPr/>
      </p:nvGrpSpPr>
      <p:grpSpPr>
        <a:xfrm>
          <a:off x="0" y="0"/>
          <a:ext cx="0" cy="0"/>
          <a:chOff x="0" y="0"/>
          <a:chExt cx="0" cy="0"/>
        </a:xfrm>
      </p:grpSpPr>
      <p:sp>
        <p:nvSpPr>
          <p:cNvPr id="40" name="Google Shape;40;p8"/>
          <p:cNvSpPr txBox="1"/>
          <p:nvPr>
            <p:ph type="title"/>
          </p:nvPr>
        </p:nvSpPr>
        <p:spPr>
          <a:xfrm>
            <a:off x="490250" y="526350"/>
            <a:ext cx="5618700" cy="4090800"/>
          </a:xfrm>
          <a:prstGeom prst="rect">
            <a:avLst/>
          </a:prstGeom>
        </p:spPr>
        <p:txBody>
          <a:bodyPr anchorCtr="0" anchor="ctr" bIns="91425" lIns="91425" spcFirstLastPara="1" rIns="91425" wrap="square" tIns="91425"/>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1" name="Google Shape;41;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2" name="Shape 42"/>
        <p:cNvGrpSpPr/>
        <p:nvPr/>
      </p:nvGrpSpPr>
      <p:grpSpPr>
        <a:xfrm>
          <a:off x="0" y="0"/>
          <a:ext cx="0" cy="0"/>
          <a:chOff x="0" y="0"/>
          <a:chExt cx="0" cy="0"/>
        </a:xfrm>
      </p:grpSpPr>
      <p:sp>
        <p:nvSpPr>
          <p:cNvPr id="43" name="Google Shape;43;p9"/>
          <p:cNvSpPr/>
          <p:nvPr/>
        </p:nvSpPr>
        <p:spPr>
          <a:xfrm>
            <a:off x="4572000" y="-7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4" name="Google Shape;44;p9"/>
          <p:cNvCxnSpPr/>
          <p:nvPr/>
        </p:nvCxnSpPr>
        <p:spPr>
          <a:xfrm>
            <a:off x="5029675" y="4495503"/>
            <a:ext cx="540900" cy="0"/>
          </a:xfrm>
          <a:prstGeom prst="straightConnector1">
            <a:avLst/>
          </a:prstGeom>
          <a:noFill/>
          <a:ln cap="flat" cmpd="sng" w="38100">
            <a:solidFill>
              <a:schemeClr val="accent5"/>
            </a:solidFill>
            <a:prstDash val="solid"/>
            <a:round/>
            <a:headEnd len="sm" w="sm" type="none"/>
            <a:tailEnd len="sm" w="sm" type="none"/>
          </a:ln>
        </p:spPr>
      </p:cxnSp>
      <p:sp>
        <p:nvSpPr>
          <p:cNvPr id="45" name="Google Shape;45;p9"/>
          <p:cNvSpPr txBox="1"/>
          <p:nvPr>
            <p:ph type="title"/>
          </p:nvPr>
        </p:nvSpPr>
        <p:spPr>
          <a:xfrm>
            <a:off x="265500" y="1209075"/>
            <a:ext cx="4045200" cy="1506300"/>
          </a:xfrm>
          <a:prstGeom prst="rect">
            <a:avLst/>
          </a:prstGeom>
        </p:spPr>
        <p:txBody>
          <a:bodyPr anchorCtr="0" anchor="b" bIns="91425" lIns="91425" spcFirstLastPara="1" rIns="91425" wrap="square" tIns="91425"/>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46" name="Google Shape;46;p9"/>
          <p:cNvSpPr txBox="1"/>
          <p:nvPr>
            <p:ph idx="1" type="subTitle"/>
          </p:nvPr>
        </p:nvSpPr>
        <p:spPr>
          <a:xfrm>
            <a:off x="265500" y="2769001"/>
            <a:ext cx="4045200" cy="13455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p:txBody>
      </p:sp>
      <p:sp>
        <p:nvSpPr>
          <p:cNvPr id="47" name="Google Shape;47;p9"/>
          <p:cNvSpPr txBox="1"/>
          <p:nvPr>
            <p:ph idx="2" type="body"/>
          </p:nvPr>
        </p:nvSpPr>
        <p:spPr>
          <a:xfrm>
            <a:off x="4939500" y="724200"/>
            <a:ext cx="3837000" cy="3695100"/>
          </a:xfrm>
          <a:prstGeom prst="rect">
            <a:avLst/>
          </a:prstGeom>
        </p:spPr>
        <p:txBody>
          <a:bodyPr anchorCtr="0" anchor="ctr"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8" name="Google Shape;48;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9" name="Shape 49"/>
        <p:cNvGrpSpPr/>
        <p:nvPr/>
      </p:nvGrpSpPr>
      <p:grpSpPr>
        <a:xfrm>
          <a:off x="0" y="0"/>
          <a:ext cx="0" cy="0"/>
          <a:chOff x="0" y="0"/>
          <a:chExt cx="0" cy="0"/>
        </a:xfrm>
      </p:grpSpPr>
      <p:sp>
        <p:nvSpPr>
          <p:cNvPr id="50" name="Google Shape;50;p10"/>
          <p:cNvSpPr txBox="1"/>
          <p:nvPr>
            <p:ph idx="1" type="body"/>
          </p:nvPr>
        </p:nvSpPr>
        <p:spPr>
          <a:xfrm>
            <a:off x="319500" y="4233725"/>
            <a:ext cx="5998800" cy="5988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p:txBody>
      </p:sp>
      <p:sp>
        <p:nvSpPr>
          <p:cNvPr id="51" name="Google Shape;51;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2" name="Shape 52"/>
        <p:cNvGrpSpPr/>
        <p:nvPr/>
      </p:nvGrpSpPr>
      <p:grpSpPr>
        <a:xfrm>
          <a:off x="0" y="0"/>
          <a:ext cx="0" cy="0"/>
          <a:chOff x="0" y="0"/>
          <a:chExt cx="0" cy="0"/>
        </a:xfrm>
      </p:grpSpPr>
      <p:sp>
        <p:nvSpPr>
          <p:cNvPr id="53" name="Google Shape;53;p11"/>
          <p:cNvSpPr/>
          <p:nvPr/>
        </p:nvSpPr>
        <p:spPr>
          <a:xfrm>
            <a:off x="150" y="5076825"/>
            <a:ext cx="9143700" cy="666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1"/>
          <p:cNvSpPr txBox="1"/>
          <p:nvPr>
            <p:ph hasCustomPrompt="1" type="title"/>
          </p:nvPr>
        </p:nvSpPr>
        <p:spPr>
          <a:xfrm>
            <a:off x="387900" y="1152450"/>
            <a:ext cx="8368200" cy="1538400"/>
          </a:xfrm>
          <a:prstGeom prst="rect">
            <a:avLst/>
          </a:prstGeom>
        </p:spPr>
        <p:txBody>
          <a:bodyPr anchorCtr="0" anchor="ctr" bIns="91425" lIns="91425" spcFirstLastPara="1" rIns="91425" wrap="square" tIns="91425"/>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55" name="Google Shape;55;p11"/>
          <p:cNvSpPr txBox="1"/>
          <p:nvPr>
            <p:ph idx="1" type="body"/>
          </p:nvPr>
        </p:nvSpPr>
        <p:spPr>
          <a:xfrm>
            <a:off x="387900" y="2919450"/>
            <a:ext cx="8368200" cy="10716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6" name="Google Shape;56;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7" name="Shape 57"/>
        <p:cNvGrpSpPr/>
        <p:nvPr/>
      </p:nvGrpSpPr>
      <p:grpSpPr>
        <a:xfrm>
          <a:off x="0" y="0"/>
          <a:ext cx="0" cy="0"/>
          <a:chOff x="0" y="0"/>
          <a:chExt cx="0" cy="0"/>
        </a:xfrm>
      </p:grpSpPr>
      <p:sp>
        <p:nvSpPr>
          <p:cNvPr id="58" name="Google Shape;58;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65" name="Shape 65"/>
        <p:cNvGrpSpPr/>
        <p:nvPr/>
      </p:nvGrpSpPr>
      <p:grpSpPr>
        <a:xfrm>
          <a:off x="0" y="0"/>
          <a:ext cx="0" cy="0"/>
          <a:chOff x="0" y="0"/>
          <a:chExt cx="0" cy="0"/>
        </a:xfrm>
      </p:grpSpPr>
      <p:sp>
        <p:nvSpPr>
          <p:cNvPr id="66" name="Google Shape;66;p14"/>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lstStyle>
            <a:lvl1pPr lvl="0" rtl="0" algn="ctr">
              <a:lnSpc>
                <a:spcPct val="90000"/>
              </a:lnSpc>
              <a:spcBef>
                <a:spcPts val="0"/>
              </a:spcBef>
              <a:spcAft>
                <a:spcPts val="0"/>
              </a:spcAft>
              <a:buClr>
                <a:schemeClr val="dk1"/>
              </a:buClr>
              <a:buSzPts val="4500"/>
              <a:buFont typeface="Calibri"/>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67" name="Google Shape;67;p14"/>
          <p:cNvSpPr txBox="1"/>
          <p:nvPr>
            <p:ph idx="1" type="subTitle"/>
          </p:nvPr>
        </p:nvSpPr>
        <p:spPr>
          <a:xfrm>
            <a:off x="1143000" y="2701528"/>
            <a:ext cx="6858000" cy="1241700"/>
          </a:xfrm>
          <a:prstGeom prst="rect">
            <a:avLst/>
          </a:prstGeom>
          <a:noFill/>
          <a:ln>
            <a:noFill/>
          </a:ln>
        </p:spPr>
        <p:txBody>
          <a:bodyPr anchorCtr="0" anchor="t" bIns="34275" lIns="68575" spcFirstLastPara="1" rIns="68575" wrap="square" tIns="34275"/>
          <a:lstStyle>
            <a:lvl1pPr lvl="0" rtl="0" algn="ctr">
              <a:lnSpc>
                <a:spcPct val="90000"/>
              </a:lnSpc>
              <a:spcBef>
                <a:spcPts val="800"/>
              </a:spcBef>
              <a:spcAft>
                <a:spcPts val="0"/>
              </a:spcAft>
              <a:buClr>
                <a:schemeClr val="dk1"/>
              </a:buClr>
              <a:buSzPts val="1800"/>
              <a:buNone/>
              <a:defRPr sz="1800"/>
            </a:lvl1pPr>
            <a:lvl2pPr lvl="1" rtl="0" algn="ctr">
              <a:lnSpc>
                <a:spcPct val="90000"/>
              </a:lnSpc>
              <a:spcBef>
                <a:spcPts val="400"/>
              </a:spcBef>
              <a:spcAft>
                <a:spcPts val="0"/>
              </a:spcAft>
              <a:buClr>
                <a:schemeClr val="dk1"/>
              </a:buClr>
              <a:buSzPts val="1500"/>
              <a:buNone/>
              <a:defRPr sz="1500"/>
            </a:lvl2pPr>
            <a:lvl3pPr lvl="2" rtl="0" algn="ctr">
              <a:lnSpc>
                <a:spcPct val="90000"/>
              </a:lnSpc>
              <a:spcBef>
                <a:spcPts val="400"/>
              </a:spcBef>
              <a:spcAft>
                <a:spcPts val="0"/>
              </a:spcAft>
              <a:buClr>
                <a:schemeClr val="dk1"/>
              </a:buClr>
              <a:buSzPts val="1400"/>
              <a:buNone/>
              <a:defRPr sz="1400"/>
            </a:lvl3pPr>
            <a:lvl4pPr lvl="3" rtl="0" algn="ctr">
              <a:lnSpc>
                <a:spcPct val="90000"/>
              </a:lnSpc>
              <a:spcBef>
                <a:spcPts val="400"/>
              </a:spcBef>
              <a:spcAft>
                <a:spcPts val="0"/>
              </a:spcAft>
              <a:buClr>
                <a:schemeClr val="dk1"/>
              </a:buClr>
              <a:buSzPts val="1200"/>
              <a:buNone/>
              <a:defRPr sz="1200"/>
            </a:lvl4pPr>
            <a:lvl5pPr lvl="4" rtl="0" algn="ctr">
              <a:lnSpc>
                <a:spcPct val="90000"/>
              </a:lnSpc>
              <a:spcBef>
                <a:spcPts val="400"/>
              </a:spcBef>
              <a:spcAft>
                <a:spcPts val="0"/>
              </a:spcAft>
              <a:buClr>
                <a:schemeClr val="dk1"/>
              </a:buClr>
              <a:buSzPts val="1200"/>
              <a:buNone/>
              <a:defRPr sz="1200"/>
            </a:lvl5pPr>
            <a:lvl6pPr lvl="5" rtl="0" algn="ctr">
              <a:lnSpc>
                <a:spcPct val="90000"/>
              </a:lnSpc>
              <a:spcBef>
                <a:spcPts val="400"/>
              </a:spcBef>
              <a:spcAft>
                <a:spcPts val="0"/>
              </a:spcAft>
              <a:buClr>
                <a:schemeClr val="dk1"/>
              </a:buClr>
              <a:buSzPts val="1200"/>
              <a:buNone/>
              <a:defRPr sz="1200"/>
            </a:lvl6pPr>
            <a:lvl7pPr lvl="6" rtl="0" algn="ctr">
              <a:lnSpc>
                <a:spcPct val="90000"/>
              </a:lnSpc>
              <a:spcBef>
                <a:spcPts val="400"/>
              </a:spcBef>
              <a:spcAft>
                <a:spcPts val="0"/>
              </a:spcAft>
              <a:buClr>
                <a:schemeClr val="dk1"/>
              </a:buClr>
              <a:buSzPts val="1200"/>
              <a:buNone/>
              <a:defRPr sz="1200"/>
            </a:lvl7pPr>
            <a:lvl8pPr lvl="7" rtl="0" algn="ctr">
              <a:lnSpc>
                <a:spcPct val="90000"/>
              </a:lnSpc>
              <a:spcBef>
                <a:spcPts val="400"/>
              </a:spcBef>
              <a:spcAft>
                <a:spcPts val="0"/>
              </a:spcAft>
              <a:buClr>
                <a:schemeClr val="dk1"/>
              </a:buClr>
              <a:buSzPts val="1200"/>
              <a:buNone/>
              <a:defRPr sz="1200"/>
            </a:lvl8pPr>
            <a:lvl9pPr lvl="8" rtl="0" algn="ctr">
              <a:lnSpc>
                <a:spcPct val="90000"/>
              </a:lnSpc>
              <a:spcBef>
                <a:spcPts val="400"/>
              </a:spcBef>
              <a:spcAft>
                <a:spcPts val="0"/>
              </a:spcAft>
              <a:buClr>
                <a:schemeClr val="dk1"/>
              </a:buClr>
              <a:buSzPts val="1200"/>
              <a:buNone/>
              <a:defRPr sz="1200"/>
            </a:lvl9pPr>
          </a:lstStyle>
          <a:p/>
        </p:txBody>
      </p:sp>
      <p:sp>
        <p:nvSpPr>
          <p:cNvPr id="68" name="Google Shape;6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69" name="Google Shape;6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70" name="Google Shape;7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71" name="Shape 71"/>
        <p:cNvGrpSpPr/>
        <p:nvPr/>
      </p:nvGrpSpPr>
      <p:grpSpPr>
        <a:xfrm>
          <a:off x="0" y="0"/>
          <a:ext cx="0" cy="0"/>
          <a:chOff x="0" y="0"/>
          <a:chExt cx="0" cy="0"/>
        </a:xfrm>
      </p:grpSpPr>
      <p:sp>
        <p:nvSpPr>
          <p:cNvPr id="72" name="Google Shape;72;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73" name="Google Shape;73;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74" name="Google Shape;74;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5" name="Shape 75"/>
        <p:cNvGrpSpPr/>
        <p:nvPr/>
      </p:nvGrpSpPr>
      <p:grpSpPr>
        <a:xfrm>
          <a:off x="0" y="0"/>
          <a:ext cx="0" cy="0"/>
          <a:chOff x="0" y="0"/>
          <a:chExt cx="0" cy="0"/>
        </a:xfrm>
      </p:grpSpPr>
      <p:sp>
        <p:nvSpPr>
          <p:cNvPr id="76" name="Google Shape;76;p1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77" name="Google Shape;77;p16"/>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78" name="Google Shape;78;p16"/>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79" name="Google Shape;79;p1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80" name="Google Shape;80;p1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81" name="Google Shape;81;p1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82" name="Shape 82"/>
        <p:cNvGrpSpPr/>
        <p:nvPr/>
      </p:nvGrpSpPr>
      <p:grpSpPr>
        <a:xfrm>
          <a:off x="0" y="0"/>
          <a:ext cx="0" cy="0"/>
          <a:chOff x="0" y="0"/>
          <a:chExt cx="0" cy="0"/>
        </a:xfrm>
      </p:grpSpPr>
      <p:sp>
        <p:nvSpPr>
          <p:cNvPr id="83" name="Google Shape;83;p17"/>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84" name="Google Shape;84;p17"/>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85" name="Google Shape;85;p1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86" name="Google Shape;86;p1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87" name="Google Shape;87;p1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88" name="Shape 88"/>
        <p:cNvGrpSpPr/>
        <p:nvPr/>
      </p:nvGrpSpPr>
      <p:grpSpPr>
        <a:xfrm>
          <a:off x="0" y="0"/>
          <a:ext cx="0" cy="0"/>
          <a:chOff x="0" y="0"/>
          <a:chExt cx="0" cy="0"/>
        </a:xfrm>
      </p:grpSpPr>
      <p:sp>
        <p:nvSpPr>
          <p:cNvPr id="89" name="Google Shape;89;p18"/>
          <p:cNvSpPr txBox="1"/>
          <p:nvPr>
            <p:ph type="title"/>
          </p:nvPr>
        </p:nvSpPr>
        <p:spPr>
          <a:xfrm>
            <a:off x="623888" y="1282304"/>
            <a:ext cx="7886700" cy="2139600"/>
          </a:xfrm>
          <a:prstGeom prst="rect">
            <a:avLst/>
          </a:prstGeom>
          <a:noFill/>
          <a:ln>
            <a:noFill/>
          </a:ln>
        </p:spPr>
        <p:txBody>
          <a:bodyPr anchorCtr="0" anchor="b" bIns="34275" lIns="68575" spcFirstLastPara="1" rIns="68575" wrap="square" tIns="34275"/>
          <a:lstStyle>
            <a:lvl1pPr lvl="0" rtl="0" algn="l">
              <a:lnSpc>
                <a:spcPct val="90000"/>
              </a:lnSpc>
              <a:spcBef>
                <a:spcPts val="0"/>
              </a:spcBef>
              <a:spcAft>
                <a:spcPts val="0"/>
              </a:spcAft>
              <a:buClr>
                <a:schemeClr val="dk1"/>
              </a:buClr>
              <a:buSzPts val="4500"/>
              <a:buFont typeface="Calibri"/>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90" name="Google Shape;90;p18"/>
          <p:cNvSpPr txBox="1"/>
          <p:nvPr>
            <p:ph idx="1" type="body"/>
          </p:nvPr>
        </p:nvSpPr>
        <p:spPr>
          <a:xfrm>
            <a:off x="623888" y="3442097"/>
            <a:ext cx="7886700" cy="1125300"/>
          </a:xfrm>
          <a:prstGeom prst="rect">
            <a:avLst/>
          </a:prstGeom>
          <a:noFill/>
          <a:ln>
            <a:noFill/>
          </a:ln>
        </p:spPr>
        <p:txBody>
          <a:bodyPr anchorCtr="0" anchor="t" bIns="34275" lIns="68575" spcFirstLastPara="1" rIns="68575" wrap="square" tIns="34275"/>
          <a:lstStyle>
            <a:lvl1pPr indent="-228600" lvl="0" marL="457200" rtl="0" algn="l">
              <a:lnSpc>
                <a:spcPct val="90000"/>
              </a:lnSpc>
              <a:spcBef>
                <a:spcPts val="800"/>
              </a:spcBef>
              <a:spcAft>
                <a:spcPts val="0"/>
              </a:spcAft>
              <a:buClr>
                <a:srgbClr val="888888"/>
              </a:buClr>
              <a:buSzPts val="1800"/>
              <a:buNone/>
              <a:defRPr sz="1800">
                <a:solidFill>
                  <a:srgbClr val="888888"/>
                </a:solidFill>
              </a:defRPr>
            </a:lvl1pPr>
            <a:lvl2pPr indent="-228600" lvl="1" marL="914400" rtl="0" algn="l">
              <a:lnSpc>
                <a:spcPct val="90000"/>
              </a:lnSpc>
              <a:spcBef>
                <a:spcPts val="400"/>
              </a:spcBef>
              <a:spcAft>
                <a:spcPts val="0"/>
              </a:spcAft>
              <a:buClr>
                <a:srgbClr val="888888"/>
              </a:buClr>
              <a:buSzPts val="1500"/>
              <a:buNone/>
              <a:defRPr sz="1500">
                <a:solidFill>
                  <a:srgbClr val="888888"/>
                </a:solidFill>
              </a:defRPr>
            </a:lvl2pPr>
            <a:lvl3pPr indent="-228600" lvl="2" marL="1371600" rtl="0" algn="l">
              <a:lnSpc>
                <a:spcPct val="90000"/>
              </a:lnSpc>
              <a:spcBef>
                <a:spcPts val="400"/>
              </a:spcBef>
              <a:spcAft>
                <a:spcPts val="0"/>
              </a:spcAft>
              <a:buClr>
                <a:srgbClr val="888888"/>
              </a:buClr>
              <a:buSzPts val="1400"/>
              <a:buNone/>
              <a:defRPr sz="1400">
                <a:solidFill>
                  <a:srgbClr val="888888"/>
                </a:solidFill>
              </a:defRPr>
            </a:lvl3pPr>
            <a:lvl4pPr indent="-228600" lvl="3" marL="1828800" rtl="0" algn="l">
              <a:lnSpc>
                <a:spcPct val="90000"/>
              </a:lnSpc>
              <a:spcBef>
                <a:spcPts val="400"/>
              </a:spcBef>
              <a:spcAft>
                <a:spcPts val="0"/>
              </a:spcAft>
              <a:buClr>
                <a:srgbClr val="888888"/>
              </a:buClr>
              <a:buSzPts val="1200"/>
              <a:buNone/>
              <a:defRPr sz="1200">
                <a:solidFill>
                  <a:srgbClr val="888888"/>
                </a:solidFill>
              </a:defRPr>
            </a:lvl4pPr>
            <a:lvl5pPr indent="-228600" lvl="4" marL="2286000" rtl="0" algn="l">
              <a:lnSpc>
                <a:spcPct val="90000"/>
              </a:lnSpc>
              <a:spcBef>
                <a:spcPts val="400"/>
              </a:spcBef>
              <a:spcAft>
                <a:spcPts val="0"/>
              </a:spcAft>
              <a:buClr>
                <a:srgbClr val="888888"/>
              </a:buClr>
              <a:buSzPts val="1200"/>
              <a:buNone/>
              <a:defRPr sz="1200">
                <a:solidFill>
                  <a:srgbClr val="888888"/>
                </a:solidFill>
              </a:defRPr>
            </a:lvl5pPr>
            <a:lvl6pPr indent="-228600" lvl="5" marL="2743200" rtl="0" algn="l">
              <a:lnSpc>
                <a:spcPct val="90000"/>
              </a:lnSpc>
              <a:spcBef>
                <a:spcPts val="400"/>
              </a:spcBef>
              <a:spcAft>
                <a:spcPts val="0"/>
              </a:spcAft>
              <a:buClr>
                <a:srgbClr val="888888"/>
              </a:buClr>
              <a:buSzPts val="1200"/>
              <a:buNone/>
              <a:defRPr sz="1200">
                <a:solidFill>
                  <a:srgbClr val="888888"/>
                </a:solidFill>
              </a:defRPr>
            </a:lvl6pPr>
            <a:lvl7pPr indent="-228600" lvl="6" marL="3200400" rtl="0" algn="l">
              <a:lnSpc>
                <a:spcPct val="90000"/>
              </a:lnSpc>
              <a:spcBef>
                <a:spcPts val="400"/>
              </a:spcBef>
              <a:spcAft>
                <a:spcPts val="0"/>
              </a:spcAft>
              <a:buClr>
                <a:srgbClr val="888888"/>
              </a:buClr>
              <a:buSzPts val="1200"/>
              <a:buNone/>
              <a:defRPr sz="1200">
                <a:solidFill>
                  <a:srgbClr val="888888"/>
                </a:solidFill>
              </a:defRPr>
            </a:lvl7pPr>
            <a:lvl8pPr indent="-228600" lvl="7" marL="3657600" rtl="0" algn="l">
              <a:lnSpc>
                <a:spcPct val="90000"/>
              </a:lnSpc>
              <a:spcBef>
                <a:spcPts val="400"/>
              </a:spcBef>
              <a:spcAft>
                <a:spcPts val="0"/>
              </a:spcAft>
              <a:buClr>
                <a:srgbClr val="888888"/>
              </a:buClr>
              <a:buSzPts val="1200"/>
              <a:buNone/>
              <a:defRPr sz="1200">
                <a:solidFill>
                  <a:srgbClr val="888888"/>
                </a:solidFill>
              </a:defRPr>
            </a:lvl8pPr>
            <a:lvl9pPr indent="-228600" lvl="8" marL="4114800" rtl="0" algn="l">
              <a:lnSpc>
                <a:spcPct val="90000"/>
              </a:lnSpc>
              <a:spcBef>
                <a:spcPts val="400"/>
              </a:spcBef>
              <a:spcAft>
                <a:spcPts val="0"/>
              </a:spcAft>
              <a:buClr>
                <a:srgbClr val="888888"/>
              </a:buClr>
              <a:buSzPts val="1200"/>
              <a:buNone/>
              <a:defRPr sz="1200">
                <a:solidFill>
                  <a:srgbClr val="888888"/>
                </a:solidFill>
              </a:defRPr>
            </a:lvl9pPr>
          </a:lstStyle>
          <a:p/>
        </p:txBody>
      </p:sp>
      <p:sp>
        <p:nvSpPr>
          <p:cNvPr id="91" name="Google Shape;91;p1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92" name="Google Shape;92;p1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93" name="Google Shape;93;p1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94" name="Shape 94"/>
        <p:cNvGrpSpPr/>
        <p:nvPr/>
      </p:nvGrpSpPr>
      <p:grpSpPr>
        <a:xfrm>
          <a:off x="0" y="0"/>
          <a:ext cx="0" cy="0"/>
          <a:chOff x="0" y="0"/>
          <a:chExt cx="0" cy="0"/>
        </a:xfrm>
      </p:grpSpPr>
      <p:sp>
        <p:nvSpPr>
          <p:cNvPr id="95" name="Google Shape;95;p19"/>
          <p:cNvSpPr txBox="1"/>
          <p:nvPr>
            <p:ph type="title"/>
          </p:nvPr>
        </p:nvSpPr>
        <p:spPr>
          <a:xfrm>
            <a:off x="629841" y="273844"/>
            <a:ext cx="7886700" cy="994200"/>
          </a:xfrm>
          <a:prstGeom prst="rect">
            <a:avLst/>
          </a:prstGeom>
          <a:noFill/>
          <a:ln>
            <a:noFill/>
          </a:ln>
        </p:spPr>
        <p:txBody>
          <a:bodyPr anchorCtr="0" anchor="ctr" bIns="34275" lIns="68575" spcFirstLastPara="1" rIns="68575" wrap="square" tIns="34275"/>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96" name="Google Shape;96;p19"/>
          <p:cNvSpPr txBox="1"/>
          <p:nvPr>
            <p:ph idx="1" type="body"/>
          </p:nvPr>
        </p:nvSpPr>
        <p:spPr>
          <a:xfrm>
            <a:off x="629841" y="1260872"/>
            <a:ext cx="3868500" cy="618000"/>
          </a:xfrm>
          <a:prstGeom prst="rect">
            <a:avLst/>
          </a:prstGeom>
          <a:noFill/>
          <a:ln>
            <a:noFill/>
          </a:ln>
        </p:spPr>
        <p:txBody>
          <a:bodyPr anchorCtr="0" anchor="b" bIns="34275" lIns="68575" spcFirstLastPara="1" rIns="68575" wrap="square" tIns="34275"/>
          <a:lstStyle>
            <a:lvl1pPr indent="-228600" lvl="0" marL="457200" rtl="0" algn="l">
              <a:lnSpc>
                <a:spcPct val="90000"/>
              </a:lnSpc>
              <a:spcBef>
                <a:spcPts val="800"/>
              </a:spcBef>
              <a:spcAft>
                <a:spcPts val="0"/>
              </a:spcAft>
              <a:buClr>
                <a:schemeClr val="dk1"/>
              </a:buClr>
              <a:buSzPts val="1800"/>
              <a:buNone/>
              <a:defRPr b="1" sz="1800"/>
            </a:lvl1pPr>
            <a:lvl2pPr indent="-228600" lvl="1" marL="914400" rtl="0" algn="l">
              <a:lnSpc>
                <a:spcPct val="90000"/>
              </a:lnSpc>
              <a:spcBef>
                <a:spcPts val="400"/>
              </a:spcBef>
              <a:spcAft>
                <a:spcPts val="0"/>
              </a:spcAft>
              <a:buClr>
                <a:schemeClr val="dk1"/>
              </a:buClr>
              <a:buSzPts val="1500"/>
              <a:buNone/>
              <a:defRPr b="1" sz="1500"/>
            </a:lvl2pPr>
            <a:lvl3pPr indent="-228600" lvl="2" marL="1371600" rtl="0" algn="l">
              <a:lnSpc>
                <a:spcPct val="90000"/>
              </a:lnSpc>
              <a:spcBef>
                <a:spcPts val="400"/>
              </a:spcBef>
              <a:spcAft>
                <a:spcPts val="0"/>
              </a:spcAft>
              <a:buClr>
                <a:schemeClr val="dk1"/>
              </a:buClr>
              <a:buSzPts val="1400"/>
              <a:buNone/>
              <a:defRPr b="1" sz="1400"/>
            </a:lvl3pPr>
            <a:lvl4pPr indent="-228600" lvl="3" marL="1828800" rtl="0" algn="l">
              <a:lnSpc>
                <a:spcPct val="90000"/>
              </a:lnSpc>
              <a:spcBef>
                <a:spcPts val="400"/>
              </a:spcBef>
              <a:spcAft>
                <a:spcPts val="0"/>
              </a:spcAft>
              <a:buClr>
                <a:schemeClr val="dk1"/>
              </a:buClr>
              <a:buSzPts val="1200"/>
              <a:buNone/>
              <a:defRPr b="1" sz="1200"/>
            </a:lvl4pPr>
            <a:lvl5pPr indent="-228600" lvl="4" marL="2286000" rtl="0" algn="l">
              <a:lnSpc>
                <a:spcPct val="90000"/>
              </a:lnSpc>
              <a:spcBef>
                <a:spcPts val="400"/>
              </a:spcBef>
              <a:spcAft>
                <a:spcPts val="0"/>
              </a:spcAft>
              <a:buClr>
                <a:schemeClr val="dk1"/>
              </a:buClr>
              <a:buSzPts val="1200"/>
              <a:buNone/>
              <a:defRPr b="1" sz="1200"/>
            </a:lvl5pPr>
            <a:lvl6pPr indent="-228600" lvl="5" marL="2743200" rtl="0" algn="l">
              <a:lnSpc>
                <a:spcPct val="90000"/>
              </a:lnSpc>
              <a:spcBef>
                <a:spcPts val="400"/>
              </a:spcBef>
              <a:spcAft>
                <a:spcPts val="0"/>
              </a:spcAft>
              <a:buClr>
                <a:schemeClr val="dk1"/>
              </a:buClr>
              <a:buSzPts val="1200"/>
              <a:buNone/>
              <a:defRPr b="1" sz="1200"/>
            </a:lvl6pPr>
            <a:lvl7pPr indent="-228600" lvl="6" marL="3200400" rtl="0" algn="l">
              <a:lnSpc>
                <a:spcPct val="90000"/>
              </a:lnSpc>
              <a:spcBef>
                <a:spcPts val="400"/>
              </a:spcBef>
              <a:spcAft>
                <a:spcPts val="0"/>
              </a:spcAft>
              <a:buClr>
                <a:schemeClr val="dk1"/>
              </a:buClr>
              <a:buSzPts val="1200"/>
              <a:buNone/>
              <a:defRPr b="1" sz="1200"/>
            </a:lvl7pPr>
            <a:lvl8pPr indent="-228600" lvl="7" marL="3657600" rtl="0" algn="l">
              <a:lnSpc>
                <a:spcPct val="90000"/>
              </a:lnSpc>
              <a:spcBef>
                <a:spcPts val="400"/>
              </a:spcBef>
              <a:spcAft>
                <a:spcPts val="0"/>
              </a:spcAft>
              <a:buClr>
                <a:schemeClr val="dk1"/>
              </a:buClr>
              <a:buSzPts val="1200"/>
              <a:buNone/>
              <a:defRPr b="1" sz="1200"/>
            </a:lvl8pPr>
            <a:lvl9pPr indent="-228600" lvl="8" marL="4114800" rtl="0" algn="l">
              <a:lnSpc>
                <a:spcPct val="90000"/>
              </a:lnSpc>
              <a:spcBef>
                <a:spcPts val="400"/>
              </a:spcBef>
              <a:spcAft>
                <a:spcPts val="0"/>
              </a:spcAft>
              <a:buClr>
                <a:schemeClr val="dk1"/>
              </a:buClr>
              <a:buSzPts val="1200"/>
              <a:buNone/>
              <a:defRPr b="1" sz="1200"/>
            </a:lvl9pPr>
          </a:lstStyle>
          <a:p/>
        </p:txBody>
      </p:sp>
      <p:sp>
        <p:nvSpPr>
          <p:cNvPr id="97" name="Google Shape;97;p19"/>
          <p:cNvSpPr txBox="1"/>
          <p:nvPr>
            <p:ph idx="2" type="body"/>
          </p:nvPr>
        </p:nvSpPr>
        <p:spPr>
          <a:xfrm>
            <a:off x="629841" y="1878806"/>
            <a:ext cx="3868500" cy="2763300"/>
          </a:xfrm>
          <a:prstGeom prst="rect">
            <a:avLst/>
          </a:prstGeom>
          <a:noFill/>
          <a:ln>
            <a:noFill/>
          </a:ln>
        </p:spPr>
        <p:txBody>
          <a:bodyPr anchorCtr="0" anchor="t" bIns="34275" lIns="68575" spcFirstLastPara="1" rIns="68575" wrap="square" tIns="34275"/>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98" name="Google Shape;98;p19"/>
          <p:cNvSpPr txBox="1"/>
          <p:nvPr>
            <p:ph idx="3" type="body"/>
          </p:nvPr>
        </p:nvSpPr>
        <p:spPr>
          <a:xfrm>
            <a:off x="4629150" y="1260872"/>
            <a:ext cx="3887400" cy="618000"/>
          </a:xfrm>
          <a:prstGeom prst="rect">
            <a:avLst/>
          </a:prstGeom>
          <a:noFill/>
          <a:ln>
            <a:noFill/>
          </a:ln>
        </p:spPr>
        <p:txBody>
          <a:bodyPr anchorCtr="0" anchor="b" bIns="34275" lIns="68575" spcFirstLastPara="1" rIns="68575" wrap="square" tIns="34275"/>
          <a:lstStyle>
            <a:lvl1pPr indent="-228600" lvl="0" marL="457200" rtl="0" algn="l">
              <a:lnSpc>
                <a:spcPct val="90000"/>
              </a:lnSpc>
              <a:spcBef>
                <a:spcPts val="800"/>
              </a:spcBef>
              <a:spcAft>
                <a:spcPts val="0"/>
              </a:spcAft>
              <a:buClr>
                <a:schemeClr val="dk1"/>
              </a:buClr>
              <a:buSzPts val="1800"/>
              <a:buNone/>
              <a:defRPr b="1" sz="1800"/>
            </a:lvl1pPr>
            <a:lvl2pPr indent="-228600" lvl="1" marL="914400" rtl="0" algn="l">
              <a:lnSpc>
                <a:spcPct val="90000"/>
              </a:lnSpc>
              <a:spcBef>
                <a:spcPts val="400"/>
              </a:spcBef>
              <a:spcAft>
                <a:spcPts val="0"/>
              </a:spcAft>
              <a:buClr>
                <a:schemeClr val="dk1"/>
              </a:buClr>
              <a:buSzPts val="1500"/>
              <a:buNone/>
              <a:defRPr b="1" sz="1500"/>
            </a:lvl2pPr>
            <a:lvl3pPr indent="-228600" lvl="2" marL="1371600" rtl="0" algn="l">
              <a:lnSpc>
                <a:spcPct val="90000"/>
              </a:lnSpc>
              <a:spcBef>
                <a:spcPts val="400"/>
              </a:spcBef>
              <a:spcAft>
                <a:spcPts val="0"/>
              </a:spcAft>
              <a:buClr>
                <a:schemeClr val="dk1"/>
              </a:buClr>
              <a:buSzPts val="1400"/>
              <a:buNone/>
              <a:defRPr b="1" sz="1400"/>
            </a:lvl3pPr>
            <a:lvl4pPr indent="-228600" lvl="3" marL="1828800" rtl="0" algn="l">
              <a:lnSpc>
                <a:spcPct val="90000"/>
              </a:lnSpc>
              <a:spcBef>
                <a:spcPts val="400"/>
              </a:spcBef>
              <a:spcAft>
                <a:spcPts val="0"/>
              </a:spcAft>
              <a:buClr>
                <a:schemeClr val="dk1"/>
              </a:buClr>
              <a:buSzPts val="1200"/>
              <a:buNone/>
              <a:defRPr b="1" sz="1200"/>
            </a:lvl4pPr>
            <a:lvl5pPr indent="-228600" lvl="4" marL="2286000" rtl="0" algn="l">
              <a:lnSpc>
                <a:spcPct val="90000"/>
              </a:lnSpc>
              <a:spcBef>
                <a:spcPts val="400"/>
              </a:spcBef>
              <a:spcAft>
                <a:spcPts val="0"/>
              </a:spcAft>
              <a:buClr>
                <a:schemeClr val="dk1"/>
              </a:buClr>
              <a:buSzPts val="1200"/>
              <a:buNone/>
              <a:defRPr b="1" sz="1200"/>
            </a:lvl5pPr>
            <a:lvl6pPr indent="-228600" lvl="5" marL="2743200" rtl="0" algn="l">
              <a:lnSpc>
                <a:spcPct val="90000"/>
              </a:lnSpc>
              <a:spcBef>
                <a:spcPts val="400"/>
              </a:spcBef>
              <a:spcAft>
                <a:spcPts val="0"/>
              </a:spcAft>
              <a:buClr>
                <a:schemeClr val="dk1"/>
              </a:buClr>
              <a:buSzPts val="1200"/>
              <a:buNone/>
              <a:defRPr b="1" sz="1200"/>
            </a:lvl6pPr>
            <a:lvl7pPr indent="-228600" lvl="6" marL="3200400" rtl="0" algn="l">
              <a:lnSpc>
                <a:spcPct val="90000"/>
              </a:lnSpc>
              <a:spcBef>
                <a:spcPts val="400"/>
              </a:spcBef>
              <a:spcAft>
                <a:spcPts val="0"/>
              </a:spcAft>
              <a:buClr>
                <a:schemeClr val="dk1"/>
              </a:buClr>
              <a:buSzPts val="1200"/>
              <a:buNone/>
              <a:defRPr b="1" sz="1200"/>
            </a:lvl7pPr>
            <a:lvl8pPr indent="-228600" lvl="7" marL="3657600" rtl="0" algn="l">
              <a:lnSpc>
                <a:spcPct val="90000"/>
              </a:lnSpc>
              <a:spcBef>
                <a:spcPts val="400"/>
              </a:spcBef>
              <a:spcAft>
                <a:spcPts val="0"/>
              </a:spcAft>
              <a:buClr>
                <a:schemeClr val="dk1"/>
              </a:buClr>
              <a:buSzPts val="1200"/>
              <a:buNone/>
              <a:defRPr b="1" sz="1200"/>
            </a:lvl8pPr>
            <a:lvl9pPr indent="-228600" lvl="8" marL="4114800" rtl="0" algn="l">
              <a:lnSpc>
                <a:spcPct val="90000"/>
              </a:lnSpc>
              <a:spcBef>
                <a:spcPts val="400"/>
              </a:spcBef>
              <a:spcAft>
                <a:spcPts val="0"/>
              </a:spcAft>
              <a:buClr>
                <a:schemeClr val="dk1"/>
              </a:buClr>
              <a:buSzPts val="1200"/>
              <a:buNone/>
              <a:defRPr b="1" sz="1200"/>
            </a:lvl9pPr>
          </a:lstStyle>
          <a:p/>
        </p:txBody>
      </p:sp>
      <p:sp>
        <p:nvSpPr>
          <p:cNvPr id="99" name="Google Shape;99;p19"/>
          <p:cNvSpPr txBox="1"/>
          <p:nvPr>
            <p:ph idx="4" type="body"/>
          </p:nvPr>
        </p:nvSpPr>
        <p:spPr>
          <a:xfrm>
            <a:off x="4629150" y="1878806"/>
            <a:ext cx="3887400" cy="2763300"/>
          </a:xfrm>
          <a:prstGeom prst="rect">
            <a:avLst/>
          </a:prstGeom>
          <a:noFill/>
          <a:ln>
            <a:noFill/>
          </a:ln>
        </p:spPr>
        <p:txBody>
          <a:bodyPr anchorCtr="0" anchor="t" bIns="34275" lIns="68575" spcFirstLastPara="1" rIns="68575" wrap="square" tIns="34275"/>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00" name="Google Shape;100;p1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01" name="Google Shape;101;p1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02" name="Google Shape;102;p1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03" name="Shape 103"/>
        <p:cNvGrpSpPr/>
        <p:nvPr/>
      </p:nvGrpSpPr>
      <p:grpSpPr>
        <a:xfrm>
          <a:off x="0" y="0"/>
          <a:ext cx="0" cy="0"/>
          <a:chOff x="0" y="0"/>
          <a:chExt cx="0" cy="0"/>
        </a:xfrm>
      </p:grpSpPr>
      <p:sp>
        <p:nvSpPr>
          <p:cNvPr id="104" name="Google Shape;104;p20"/>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05" name="Google Shape;105;p2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06" name="Google Shape;106;p2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07" name="Google Shape;107;p2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108" name="Shape 108"/>
        <p:cNvGrpSpPr/>
        <p:nvPr/>
      </p:nvGrpSpPr>
      <p:grpSpPr>
        <a:xfrm>
          <a:off x="0" y="0"/>
          <a:ext cx="0" cy="0"/>
          <a:chOff x="0" y="0"/>
          <a:chExt cx="0" cy="0"/>
        </a:xfrm>
      </p:grpSpPr>
      <p:sp>
        <p:nvSpPr>
          <p:cNvPr id="109" name="Google Shape;109;p21"/>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0" name="Google Shape;110;p21"/>
          <p:cNvSpPr txBox="1"/>
          <p:nvPr>
            <p:ph idx="1" type="body"/>
          </p:nvPr>
        </p:nvSpPr>
        <p:spPr>
          <a:xfrm>
            <a:off x="3887391" y="740569"/>
            <a:ext cx="4629300" cy="3655200"/>
          </a:xfrm>
          <a:prstGeom prst="rect">
            <a:avLst/>
          </a:prstGeom>
          <a:noFill/>
          <a:ln>
            <a:noFill/>
          </a:ln>
        </p:spPr>
        <p:txBody>
          <a:bodyPr anchorCtr="0" anchor="t" bIns="34275" lIns="68575" spcFirstLastPara="1" rIns="68575" wrap="square" tIns="34275"/>
          <a:lstStyle>
            <a:lvl1pPr indent="-381000" lvl="0" marL="457200" rtl="0" algn="l">
              <a:lnSpc>
                <a:spcPct val="90000"/>
              </a:lnSpc>
              <a:spcBef>
                <a:spcPts val="800"/>
              </a:spcBef>
              <a:spcAft>
                <a:spcPts val="0"/>
              </a:spcAft>
              <a:buClr>
                <a:schemeClr val="dk1"/>
              </a:buClr>
              <a:buSzPts val="2400"/>
              <a:buChar char="•"/>
              <a:defRPr sz="2400"/>
            </a:lvl1pPr>
            <a:lvl2pPr indent="-361950" lvl="1" marL="914400" rtl="0" algn="l">
              <a:lnSpc>
                <a:spcPct val="90000"/>
              </a:lnSpc>
              <a:spcBef>
                <a:spcPts val="400"/>
              </a:spcBef>
              <a:spcAft>
                <a:spcPts val="0"/>
              </a:spcAft>
              <a:buClr>
                <a:schemeClr val="dk1"/>
              </a:buClr>
              <a:buSzPts val="2100"/>
              <a:buChar char="•"/>
              <a:defRPr sz="2100"/>
            </a:lvl2pPr>
            <a:lvl3pPr indent="-342900" lvl="2" marL="1371600" rtl="0" algn="l">
              <a:lnSpc>
                <a:spcPct val="90000"/>
              </a:lnSpc>
              <a:spcBef>
                <a:spcPts val="400"/>
              </a:spcBef>
              <a:spcAft>
                <a:spcPts val="0"/>
              </a:spcAft>
              <a:buClr>
                <a:schemeClr val="dk1"/>
              </a:buClr>
              <a:buSzPts val="1800"/>
              <a:buChar char="•"/>
              <a:defRPr sz="1800"/>
            </a:lvl3pPr>
            <a:lvl4pPr indent="-323850" lvl="3" marL="1828800" rtl="0" algn="l">
              <a:lnSpc>
                <a:spcPct val="90000"/>
              </a:lnSpc>
              <a:spcBef>
                <a:spcPts val="400"/>
              </a:spcBef>
              <a:spcAft>
                <a:spcPts val="0"/>
              </a:spcAft>
              <a:buClr>
                <a:schemeClr val="dk1"/>
              </a:buClr>
              <a:buSzPts val="1500"/>
              <a:buChar char="•"/>
              <a:defRPr sz="1500"/>
            </a:lvl4pPr>
            <a:lvl5pPr indent="-323850" lvl="4" marL="2286000" rtl="0" algn="l">
              <a:lnSpc>
                <a:spcPct val="90000"/>
              </a:lnSpc>
              <a:spcBef>
                <a:spcPts val="400"/>
              </a:spcBef>
              <a:spcAft>
                <a:spcPts val="0"/>
              </a:spcAft>
              <a:buClr>
                <a:schemeClr val="dk1"/>
              </a:buClr>
              <a:buSzPts val="1500"/>
              <a:buChar char="•"/>
              <a:defRPr sz="1500"/>
            </a:lvl5pPr>
            <a:lvl6pPr indent="-323850" lvl="5" marL="2743200" rtl="0" algn="l">
              <a:lnSpc>
                <a:spcPct val="90000"/>
              </a:lnSpc>
              <a:spcBef>
                <a:spcPts val="400"/>
              </a:spcBef>
              <a:spcAft>
                <a:spcPts val="0"/>
              </a:spcAft>
              <a:buClr>
                <a:schemeClr val="dk1"/>
              </a:buClr>
              <a:buSzPts val="1500"/>
              <a:buChar char="•"/>
              <a:defRPr sz="1500"/>
            </a:lvl6pPr>
            <a:lvl7pPr indent="-323850" lvl="6" marL="3200400" rtl="0" algn="l">
              <a:lnSpc>
                <a:spcPct val="90000"/>
              </a:lnSpc>
              <a:spcBef>
                <a:spcPts val="400"/>
              </a:spcBef>
              <a:spcAft>
                <a:spcPts val="0"/>
              </a:spcAft>
              <a:buClr>
                <a:schemeClr val="dk1"/>
              </a:buClr>
              <a:buSzPts val="1500"/>
              <a:buChar char="•"/>
              <a:defRPr sz="1500"/>
            </a:lvl7pPr>
            <a:lvl8pPr indent="-323850" lvl="7" marL="3657600" rtl="0" algn="l">
              <a:lnSpc>
                <a:spcPct val="90000"/>
              </a:lnSpc>
              <a:spcBef>
                <a:spcPts val="400"/>
              </a:spcBef>
              <a:spcAft>
                <a:spcPts val="0"/>
              </a:spcAft>
              <a:buClr>
                <a:schemeClr val="dk1"/>
              </a:buClr>
              <a:buSzPts val="1500"/>
              <a:buChar char="•"/>
              <a:defRPr sz="1500"/>
            </a:lvl8pPr>
            <a:lvl9pPr indent="-323850" lvl="8" marL="4114800" rtl="0" algn="l">
              <a:lnSpc>
                <a:spcPct val="90000"/>
              </a:lnSpc>
              <a:spcBef>
                <a:spcPts val="400"/>
              </a:spcBef>
              <a:spcAft>
                <a:spcPts val="0"/>
              </a:spcAft>
              <a:buClr>
                <a:schemeClr val="dk1"/>
              </a:buClr>
              <a:buSzPts val="1500"/>
              <a:buChar char="•"/>
              <a:defRPr sz="1500"/>
            </a:lvl9pPr>
          </a:lstStyle>
          <a:p/>
        </p:txBody>
      </p:sp>
      <p:sp>
        <p:nvSpPr>
          <p:cNvPr id="111" name="Google Shape;111;p21"/>
          <p:cNvSpPr txBox="1"/>
          <p:nvPr>
            <p:ph idx="2" type="body"/>
          </p:nvPr>
        </p:nvSpPr>
        <p:spPr>
          <a:xfrm>
            <a:off x="629841" y="1543050"/>
            <a:ext cx="2949000" cy="2858700"/>
          </a:xfrm>
          <a:prstGeom prst="rect">
            <a:avLst/>
          </a:prstGeom>
          <a:noFill/>
          <a:ln>
            <a:noFill/>
          </a:ln>
        </p:spPr>
        <p:txBody>
          <a:bodyPr anchorCtr="0" anchor="t" bIns="34275" lIns="68575" spcFirstLastPara="1" rIns="68575" wrap="square" tIns="34275"/>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400"/>
              </a:spcBef>
              <a:spcAft>
                <a:spcPts val="0"/>
              </a:spcAft>
              <a:buClr>
                <a:schemeClr val="dk1"/>
              </a:buClr>
              <a:buSzPts val="1100"/>
              <a:buNone/>
              <a:defRPr sz="1100"/>
            </a:lvl2pPr>
            <a:lvl3pPr indent="-228600" lvl="2" marL="1371600" rtl="0" algn="l">
              <a:lnSpc>
                <a:spcPct val="90000"/>
              </a:lnSpc>
              <a:spcBef>
                <a:spcPts val="400"/>
              </a:spcBef>
              <a:spcAft>
                <a:spcPts val="0"/>
              </a:spcAft>
              <a:buClr>
                <a:schemeClr val="dk1"/>
              </a:buClr>
              <a:buSzPts val="900"/>
              <a:buNone/>
              <a:defRPr sz="900"/>
            </a:lvl3pPr>
            <a:lvl4pPr indent="-228600" lvl="3" marL="1828800" rtl="0" algn="l">
              <a:lnSpc>
                <a:spcPct val="90000"/>
              </a:lnSpc>
              <a:spcBef>
                <a:spcPts val="400"/>
              </a:spcBef>
              <a:spcAft>
                <a:spcPts val="0"/>
              </a:spcAft>
              <a:buClr>
                <a:schemeClr val="dk1"/>
              </a:buClr>
              <a:buSzPts val="800"/>
              <a:buNone/>
              <a:defRPr sz="800"/>
            </a:lvl4pPr>
            <a:lvl5pPr indent="-228600" lvl="4" marL="2286000" rtl="0" algn="l">
              <a:lnSpc>
                <a:spcPct val="90000"/>
              </a:lnSpc>
              <a:spcBef>
                <a:spcPts val="400"/>
              </a:spcBef>
              <a:spcAft>
                <a:spcPts val="0"/>
              </a:spcAft>
              <a:buClr>
                <a:schemeClr val="dk1"/>
              </a:buClr>
              <a:buSzPts val="800"/>
              <a:buNone/>
              <a:defRPr sz="800"/>
            </a:lvl5pPr>
            <a:lvl6pPr indent="-228600" lvl="5" marL="2743200" rtl="0" algn="l">
              <a:lnSpc>
                <a:spcPct val="90000"/>
              </a:lnSpc>
              <a:spcBef>
                <a:spcPts val="400"/>
              </a:spcBef>
              <a:spcAft>
                <a:spcPts val="0"/>
              </a:spcAft>
              <a:buClr>
                <a:schemeClr val="dk1"/>
              </a:buClr>
              <a:buSzPts val="800"/>
              <a:buNone/>
              <a:defRPr sz="800"/>
            </a:lvl6pPr>
            <a:lvl7pPr indent="-228600" lvl="6" marL="3200400" rtl="0" algn="l">
              <a:lnSpc>
                <a:spcPct val="90000"/>
              </a:lnSpc>
              <a:spcBef>
                <a:spcPts val="400"/>
              </a:spcBef>
              <a:spcAft>
                <a:spcPts val="0"/>
              </a:spcAft>
              <a:buClr>
                <a:schemeClr val="dk1"/>
              </a:buClr>
              <a:buSzPts val="800"/>
              <a:buNone/>
              <a:defRPr sz="800"/>
            </a:lvl7pPr>
            <a:lvl8pPr indent="-228600" lvl="7" marL="3657600" rtl="0" algn="l">
              <a:lnSpc>
                <a:spcPct val="90000"/>
              </a:lnSpc>
              <a:spcBef>
                <a:spcPts val="400"/>
              </a:spcBef>
              <a:spcAft>
                <a:spcPts val="0"/>
              </a:spcAft>
              <a:buClr>
                <a:schemeClr val="dk1"/>
              </a:buClr>
              <a:buSzPts val="800"/>
              <a:buNone/>
              <a:defRPr sz="800"/>
            </a:lvl8pPr>
            <a:lvl9pPr indent="-228600" lvl="8" marL="4114800" rtl="0" algn="l">
              <a:lnSpc>
                <a:spcPct val="90000"/>
              </a:lnSpc>
              <a:spcBef>
                <a:spcPts val="400"/>
              </a:spcBef>
              <a:spcAft>
                <a:spcPts val="0"/>
              </a:spcAft>
              <a:buClr>
                <a:schemeClr val="dk1"/>
              </a:buClr>
              <a:buSzPts val="800"/>
              <a:buNone/>
              <a:defRPr sz="800"/>
            </a:lvl9pPr>
          </a:lstStyle>
          <a:p/>
        </p:txBody>
      </p:sp>
      <p:sp>
        <p:nvSpPr>
          <p:cNvPr id="112" name="Google Shape;112;p2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3" name="Google Shape;113;p2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4" name="Google Shape;114;p2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15" name="Shape 115"/>
        <p:cNvGrpSpPr/>
        <p:nvPr/>
      </p:nvGrpSpPr>
      <p:grpSpPr>
        <a:xfrm>
          <a:off x="0" y="0"/>
          <a:ext cx="0" cy="0"/>
          <a:chOff x="0" y="0"/>
          <a:chExt cx="0" cy="0"/>
        </a:xfrm>
      </p:grpSpPr>
      <p:sp>
        <p:nvSpPr>
          <p:cNvPr id="116" name="Google Shape;116;p22"/>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7" name="Google Shape;117;p22"/>
          <p:cNvSpPr/>
          <p:nvPr>
            <p:ph idx="2" type="pic"/>
          </p:nvPr>
        </p:nvSpPr>
        <p:spPr>
          <a:xfrm>
            <a:off x="3887391" y="740569"/>
            <a:ext cx="4629300" cy="3655200"/>
          </a:xfrm>
          <a:prstGeom prst="rect">
            <a:avLst/>
          </a:prstGeom>
          <a:noFill/>
          <a:ln>
            <a:noFill/>
          </a:ln>
        </p:spPr>
        <p:txBody>
          <a:bodyPr anchorCtr="0" anchor="t" bIns="34275" lIns="68575" spcFirstLastPara="1" rIns="68575" wrap="square" tIns="34275"/>
          <a:lstStyle>
            <a:lvl1pPr lvl="0" marR="0" rtl="0" algn="l">
              <a:lnSpc>
                <a:spcPct val="90000"/>
              </a:lnSpc>
              <a:spcBef>
                <a:spcPts val="8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1pPr>
            <a:lvl2pPr lvl="1" marR="0" rtl="0" algn="l">
              <a:lnSpc>
                <a:spcPct val="90000"/>
              </a:lnSpc>
              <a:spcBef>
                <a:spcPts val="400"/>
              </a:spcBef>
              <a:spcAft>
                <a:spcPts val="0"/>
              </a:spcAft>
              <a:buClr>
                <a:schemeClr val="dk1"/>
              </a:buClr>
              <a:buSzPts val="2100"/>
              <a:buFont typeface="Arial"/>
              <a:buNone/>
              <a:defRPr b="0" i="0" sz="2100" u="none" cap="none" strike="noStrike">
                <a:solidFill>
                  <a:schemeClr val="dk1"/>
                </a:solidFill>
                <a:latin typeface="Calibri"/>
                <a:ea typeface="Calibri"/>
                <a:cs typeface="Calibri"/>
                <a:sym typeface="Calibri"/>
              </a:defRPr>
            </a:lvl2pPr>
            <a:lvl3pPr lvl="2" marR="0" rtl="0" algn="l">
              <a:lnSpc>
                <a:spcPct val="90000"/>
              </a:lnSpc>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3pPr>
            <a:lvl4pPr lvl="3"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4pPr>
            <a:lvl5pPr lvl="4"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9pPr>
          </a:lstStyle>
          <a:p/>
        </p:txBody>
      </p:sp>
      <p:sp>
        <p:nvSpPr>
          <p:cNvPr id="118" name="Google Shape;118;p22"/>
          <p:cNvSpPr txBox="1"/>
          <p:nvPr>
            <p:ph idx="1" type="body"/>
          </p:nvPr>
        </p:nvSpPr>
        <p:spPr>
          <a:xfrm>
            <a:off x="629841" y="1543050"/>
            <a:ext cx="2949000" cy="2858700"/>
          </a:xfrm>
          <a:prstGeom prst="rect">
            <a:avLst/>
          </a:prstGeom>
          <a:noFill/>
          <a:ln>
            <a:noFill/>
          </a:ln>
        </p:spPr>
        <p:txBody>
          <a:bodyPr anchorCtr="0" anchor="t" bIns="34275" lIns="68575" spcFirstLastPara="1" rIns="68575" wrap="square" tIns="34275"/>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400"/>
              </a:spcBef>
              <a:spcAft>
                <a:spcPts val="0"/>
              </a:spcAft>
              <a:buClr>
                <a:schemeClr val="dk1"/>
              </a:buClr>
              <a:buSzPts val="1100"/>
              <a:buNone/>
              <a:defRPr sz="1100"/>
            </a:lvl2pPr>
            <a:lvl3pPr indent="-228600" lvl="2" marL="1371600" rtl="0" algn="l">
              <a:lnSpc>
                <a:spcPct val="90000"/>
              </a:lnSpc>
              <a:spcBef>
                <a:spcPts val="400"/>
              </a:spcBef>
              <a:spcAft>
                <a:spcPts val="0"/>
              </a:spcAft>
              <a:buClr>
                <a:schemeClr val="dk1"/>
              </a:buClr>
              <a:buSzPts val="900"/>
              <a:buNone/>
              <a:defRPr sz="900"/>
            </a:lvl3pPr>
            <a:lvl4pPr indent="-228600" lvl="3" marL="1828800" rtl="0" algn="l">
              <a:lnSpc>
                <a:spcPct val="90000"/>
              </a:lnSpc>
              <a:spcBef>
                <a:spcPts val="400"/>
              </a:spcBef>
              <a:spcAft>
                <a:spcPts val="0"/>
              </a:spcAft>
              <a:buClr>
                <a:schemeClr val="dk1"/>
              </a:buClr>
              <a:buSzPts val="800"/>
              <a:buNone/>
              <a:defRPr sz="800"/>
            </a:lvl4pPr>
            <a:lvl5pPr indent="-228600" lvl="4" marL="2286000" rtl="0" algn="l">
              <a:lnSpc>
                <a:spcPct val="90000"/>
              </a:lnSpc>
              <a:spcBef>
                <a:spcPts val="400"/>
              </a:spcBef>
              <a:spcAft>
                <a:spcPts val="0"/>
              </a:spcAft>
              <a:buClr>
                <a:schemeClr val="dk1"/>
              </a:buClr>
              <a:buSzPts val="800"/>
              <a:buNone/>
              <a:defRPr sz="800"/>
            </a:lvl5pPr>
            <a:lvl6pPr indent="-228600" lvl="5" marL="2743200" rtl="0" algn="l">
              <a:lnSpc>
                <a:spcPct val="90000"/>
              </a:lnSpc>
              <a:spcBef>
                <a:spcPts val="400"/>
              </a:spcBef>
              <a:spcAft>
                <a:spcPts val="0"/>
              </a:spcAft>
              <a:buClr>
                <a:schemeClr val="dk1"/>
              </a:buClr>
              <a:buSzPts val="800"/>
              <a:buNone/>
              <a:defRPr sz="800"/>
            </a:lvl6pPr>
            <a:lvl7pPr indent="-228600" lvl="6" marL="3200400" rtl="0" algn="l">
              <a:lnSpc>
                <a:spcPct val="90000"/>
              </a:lnSpc>
              <a:spcBef>
                <a:spcPts val="400"/>
              </a:spcBef>
              <a:spcAft>
                <a:spcPts val="0"/>
              </a:spcAft>
              <a:buClr>
                <a:schemeClr val="dk1"/>
              </a:buClr>
              <a:buSzPts val="800"/>
              <a:buNone/>
              <a:defRPr sz="800"/>
            </a:lvl7pPr>
            <a:lvl8pPr indent="-228600" lvl="7" marL="3657600" rtl="0" algn="l">
              <a:lnSpc>
                <a:spcPct val="90000"/>
              </a:lnSpc>
              <a:spcBef>
                <a:spcPts val="400"/>
              </a:spcBef>
              <a:spcAft>
                <a:spcPts val="0"/>
              </a:spcAft>
              <a:buClr>
                <a:schemeClr val="dk1"/>
              </a:buClr>
              <a:buSzPts val="800"/>
              <a:buNone/>
              <a:defRPr sz="800"/>
            </a:lvl8pPr>
            <a:lvl9pPr indent="-228600" lvl="8" marL="4114800" rtl="0" algn="l">
              <a:lnSpc>
                <a:spcPct val="90000"/>
              </a:lnSpc>
              <a:spcBef>
                <a:spcPts val="400"/>
              </a:spcBef>
              <a:spcAft>
                <a:spcPts val="0"/>
              </a:spcAft>
              <a:buClr>
                <a:schemeClr val="dk1"/>
              </a:buClr>
              <a:buSzPts val="800"/>
              <a:buNone/>
              <a:defRPr sz="800"/>
            </a:lvl9pPr>
          </a:lstStyle>
          <a:p/>
        </p:txBody>
      </p:sp>
      <p:sp>
        <p:nvSpPr>
          <p:cNvPr id="119" name="Google Shape;119;p2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0" name="Google Shape;120;p2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1" name="Google Shape;121;p2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22" name="Shape 122"/>
        <p:cNvGrpSpPr/>
        <p:nvPr/>
      </p:nvGrpSpPr>
      <p:grpSpPr>
        <a:xfrm>
          <a:off x="0" y="0"/>
          <a:ext cx="0" cy="0"/>
          <a:chOff x="0" y="0"/>
          <a:chExt cx="0" cy="0"/>
        </a:xfrm>
      </p:grpSpPr>
      <p:sp>
        <p:nvSpPr>
          <p:cNvPr id="123" name="Google Shape;123;p2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4" name="Google Shape;124;p23"/>
          <p:cNvSpPr txBox="1"/>
          <p:nvPr>
            <p:ph idx="1" type="body"/>
          </p:nvPr>
        </p:nvSpPr>
        <p:spPr>
          <a:xfrm rot="5400000">
            <a:off x="2940300" y="-942431"/>
            <a:ext cx="3263400" cy="7886700"/>
          </a:xfrm>
          <a:prstGeom prst="rect">
            <a:avLst/>
          </a:prstGeom>
          <a:noFill/>
          <a:ln>
            <a:noFill/>
          </a:ln>
        </p:spPr>
        <p:txBody>
          <a:bodyPr anchorCtr="0" anchor="t" bIns="34275" lIns="68575" spcFirstLastPara="1" rIns="68575" wrap="square" tIns="34275"/>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25" name="Google Shape;125;p2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6" name="Google Shape;126;p2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7" name="Google Shape;127;p2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28" name="Shape 128"/>
        <p:cNvGrpSpPr/>
        <p:nvPr/>
      </p:nvGrpSpPr>
      <p:grpSpPr>
        <a:xfrm>
          <a:off x="0" y="0"/>
          <a:ext cx="0" cy="0"/>
          <a:chOff x="0" y="0"/>
          <a:chExt cx="0" cy="0"/>
        </a:xfrm>
      </p:grpSpPr>
      <p:sp>
        <p:nvSpPr>
          <p:cNvPr id="129" name="Google Shape;129;p24"/>
          <p:cNvSpPr txBox="1"/>
          <p:nvPr>
            <p:ph type="title"/>
          </p:nvPr>
        </p:nvSpPr>
        <p:spPr>
          <a:xfrm rot="5400000">
            <a:off x="5350050" y="1467544"/>
            <a:ext cx="4359000" cy="1971600"/>
          </a:xfrm>
          <a:prstGeom prst="rect">
            <a:avLst/>
          </a:prstGeom>
          <a:noFill/>
          <a:ln>
            <a:noFill/>
          </a:ln>
        </p:spPr>
        <p:txBody>
          <a:bodyPr anchorCtr="0" anchor="ctr" bIns="34275" lIns="68575" spcFirstLastPara="1" rIns="68575" wrap="square" tIns="34275"/>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30" name="Google Shape;130;p24"/>
          <p:cNvSpPr txBox="1"/>
          <p:nvPr>
            <p:ph idx="1" type="body"/>
          </p:nvPr>
        </p:nvSpPr>
        <p:spPr>
          <a:xfrm rot="5400000">
            <a:off x="1349475" y="-447056"/>
            <a:ext cx="4359000" cy="5800800"/>
          </a:xfrm>
          <a:prstGeom prst="rect">
            <a:avLst/>
          </a:prstGeom>
          <a:noFill/>
          <a:ln>
            <a:noFill/>
          </a:ln>
        </p:spPr>
        <p:txBody>
          <a:bodyPr anchorCtr="0" anchor="t" bIns="34275" lIns="68575" spcFirstLastPara="1" rIns="68575" wrap="square" tIns="34275"/>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31" name="Google Shape;131;p2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32" name="Google Shape;132;p2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33" name="Google Shape;133;p2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marina">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p:txBody>
      </p:sp>
      <p:sp>
        <p:nvSpPr>
          <p:cNvPr id="7" name="Google Shape;7;p1"/>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indent="-317500" lvl="1" marL="9144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indent="-317500" lvl="2" marL="13716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indent="-317500" lvl="3" marL="18288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indent="-317500" lvl="4" marL="22860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indent="-317500" lvl="5" marL="27432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indent="-317500" lvl="6" marL="32004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indent="-317500" lvl="7" marL="36576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indent="-317500" lvl="8" marL="4114800">
              <a:lnSpc>
                <a:spcPct val="115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mc:Choice Requires="p14">
      <p:transition spd="slow" p14:dur="1000">
        <p14:flip dir="l"/>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ACB8CA"/>
        </a:solidFill>
      </p:bgPr>
    </p:bg>
    <p:spTree>
      <p:nvGrpSpPr>
        <p:cNvPr id="59" name="Shape 59"/>
        <p:cNvGrpSpPr/>
        <p:nvPr/>
      </p:nvGrpSpPr>
      <p:grpSpPr>
        <a:xfrm>
          <a:off x="0" y="0"/>
          <a:ext cx="0" cy="0"/>
          <a:chOff x="0" y="0"/>
          <a:chExt cx="0" cy="0"/>
        </a:xfrm>
      </p:grpSpPr>
      <p:sp>
        <p:nvSpPr>
          <p:cNvPr id="60" name="Google Shape;60;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p:txBody>
      </p:sp>
      <p:sp>
        <p:nvSpPr>
          <p:cNvPr id="61" name="Google Shape;61;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62" name="Google Shape;62;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lstStyle>
            <a:lvl1pPr lvl="0" marR="0" rtl="0" algn="l">
              <a:spcBef>
                <a:spcPts val="0"/>
              </a:spcBef>
              <a:spcAft>
                <a:spcPts val="0"/>
              </a:spcAft>
              <a:buSzPts val="11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63" name="Google Shape;63;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lstStyle>
            <a:lvl1pPr lvl="0" marR="0" rtl="0" algn="ctr">
              <a:spcBef>
                <a:spcPts val="0"/>
              </a:spcBef>
              <a:spcAft>
                <a:spcPts val="0"/>
              </a:spcAft>
              <a:buSzPts val="11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64" name="Google Shape;64;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2.png"/><Relationship Id="rId11" Type="http://schemas.openxmlformats.org/officeDocument/2006/relationships/image" Target="../media/image8.png"/><Relationship Id="rId10" Type="http://schemas.openxmlformats.org/officeDocument/2006/relationships/image" Target="../media/image9.png"/><Relationship Id="rId12" Type="http://schemas.openxmlformats.org/officeDocument/2006/relationships/image" Target="../media/image4.png"/><Relationship Id="rId9"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3.png"/><Relationship Id="rId7" Type="http://schemas.openxmlformats.org/officeDocument/2006/relationships/image" Target="../media/image12.png"/><Relationship Id="rId8"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17.png"/><Relationship Id="rId4" Type="http://schemas.openxmlformats.org/officeDocument/2006/relationships/image" Target="../media/image13.png"/><Relationship Id="rId10" Type="http://schemas.openxmlformats.org/officeDocument/2006/relationships/image" Target="../media/image6.png"/><Relationship Id="rId9" Type="http://schemas.openxmlformats.org/officeDocument/2006/relationships/hyperlink" Target="http://drive.google.com/file/d/1KMNsgdSERBcKlRwslgwVO3PEst9MCWNK/view" TargetMode="External"/><Relationship Id="rId5" Type="http://schemas.openxmlformats.org/officeDocument/2006/relationships/image" Target="../media/image15.png"/><Relationship Id="rId6" Type="http://schemas.openxmlformats.org/officeDocument/2006/relationships/image" Target="../media/image14.png"/><Relationship Id="rId7" Type="http://schemas.openxmlformats.org/officeDocument/2006/relationships/hyperlink" Target="http://drive.google.com/file/d/1Vs0Uggq4v1875oj_9ER9GHQsMepllzEG/view" TargetMode="External"/><Relationship Id="rId8"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7" name="Shape 137"/>
        <p:cNvGrpSpPr/>
        <p:nvPr/>
      </p:nvGrpSpPr>
      <p:grpSpPr>
        <a:xfrm>
          <a:off x="0" y="0"/>
          <a:ext cx="0" cy="0"/>
          <a:chOff x="0" y="0"/>
          <a:chExt cx="0" cy="0"/>
        </a:xfrm>
      </p:grpSpPr>
      <p:sp>
        <p:nvSpPr>
          <p:cNvPr id="138" name="Google Shape;138;p25"/>
          <p:cNvSpPr txBox="1"/>
          <p:nvPr>
            <p:ph type="ctrTitle"/>
          </p:nvPr>
        </p:nvSpPr>
        <p:spPr>
          <a:xfrm>
            <a:off x="1680302" y="1188925"/>
            <a:ext cx="5783400" cy="1457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Ysgol Gymraeg Caerffili</a:t>
            </a:r>
            <a:endParaRPr/>
          </a:p>
        </p:txBody>
      </p:sp>
      <p:sp>
        <p:nvSpPr>
          <p:cNvPr id="139" name="Google Shape;139;p25"/>
          <p:cNvSpPr txBox="1"/>
          <p:nvPr>
            <p:ph idx="1" type="subTitle"/>
          </p:nvPr>
        </p:nvSpPr>
        <p:spPr>
          <a:xfrm>
            <a:off x="1680302" y="3049450"/>
            <a:ext cx="5783400" cy="909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Cyflwyniad i rieni // Presentation for parents.</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 sz="1800"/>
              <a:t>Dafydd Leigh - ICT, Science &amp; STEM Coordinator</a:t>
            </a:r>
            <a:endParaRPr sz="1800"/>
          </a:p>
        </p:txBody>
      </p:sp>
      <p:pic>
        <p:nvPicPr>
          <p:cNvPr id="140" name="Google Shape;140;p25"/>
          <p:cNvPicPr preferRelativeResize="0"/>
          <p:nvPr/>
        </p:nvPicPr>
        <p:blipFill rotWithShape="1">
          <a:blip r:embed="rId3">
            <a:alphaModFix/>
          </a:blip>
          <a:srcRect b="46221" l="46265" r="46265" t="40494"/>
          <a:stretch/>
        </p:blipFill>
        <p:spPr>
          <a:xfrm>
            <a:off x="7591806" y="91024"/>
            <a:ext cx="1457400" cy="1457400"/>
          </a:xfrm>
          <a:prstGeom prst="ellipse">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4" name="Shape 144"/>
        <p:cNvGrpSpPr/>
        <p:nvPr/>
      </p:nvGrpSpPr>
      <p:grpSpPr>
        <a:xfrm>
          <a:off x="0" y="0"/>
          <a:ext cx="0" cy="0"/>
          <a:chOff x="0" y="0"/>
          <a:chExt cx="0" cy="0"/>
        </a:xfrm>
      </p:grpSpPr>
      <p:sp>
        <p:nvSpPr>
          <p:cNvPr id="145" name="Google Shape;145;p26"/>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Our vision</a:t>
            </a:r>
            <a:endParaRPr/>
          </a:p>
        </p:txBody>
      </p:sp>
      <p:sp>
        <p:nvSpPr>
          <p:cNvPr id="146" name="Google Shape;146;p26"/>
          <p:cNvSpPr txBox="1"/>
          <p:nvPr>
            <p:ph idx="1" type="body"/>
          </p:nvPr>
        </p:nvSpPr>
        <p:spPr>
          <a:xfrm>
            <a:off x="387900" y="1489824"/>
            <a:ext cx="8368200" cy="30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latin typeface="Arial"/>
                <a:ea typeface="Arial"/>
                <a:cs typeface="Arial"/>
                <a:sym typeface="Arial"/>
              </a:rPr>
              <a:t>Our aim at Ysgol Gymraeg Caerffili is to provide a high-quality computing education enabling pupils to use computational thinking and creativity to understand and change the world.</a:t>
            </a:r>
            <a:endParaRPr>
              <a:latin typeface="Arial"/>
              <a:ea typeface="Arial"/>
              <a:cs typeface="Arial"/>
              <a:sym typeface="Arial"/>
            </a:endParaRPr>
          </a:p>
          <a:p>
            <a:pPr indent="0" lvl="0" marL="0" rtl="0" algn="l">
              <a:spcBef>
                <a:spcPts val="0"/>
              </a:spcBef>
              <a:spcAft>
                <a:spcPts val="0"/>
              </a:spcAft>
              <a:buNone/>
            </a:pPr>
            <a:r>
              <a:t/>
            </a:r>
            <a:endParaRPr>
              <a:latin typeface="Arial"/>
              <a:ea typeface="Arial"/>
              <a:cs typeface="Arial"/>
              <a:sym typeface="Arial"/>
            </a:endParaRPr>
          </a:p>
          <a:p>
            <a:pPr indent="0" lvl="0" marL="0" rtl="0" algn="l">
              <a:spcBef>
                <a:spcPts val="0"/>
              </a:spcBef>
              <a:spcAft>
                <a:spcPts val="0"/>
              </a:spcAft>
              <a:buNone/>
            </a:pPr>
            <a:r>
              <a:rPr lang="en">
                <a:latin typeface="Arial"/>
                <a:ea typeface="Arial"/>
                <a:cs typeface="Arial"/>
                <a:sym typeface="Arial"/>
              </a:rPr>
              <a:t>By encouraging the use of technology in lessons, as outlined in the Digital Competence Framework (DCF), we aim to use a range of different technology to give pupils a wealth of experience in digital competence</a:t>
            </a:r>
            <a:r>
              <a:rPr lang="en">
                <a:solidFill>
                  <a:srgbClr val="000000"/>
                </a:solidFill>
                <a:latin typeface="Arial"/>
                <a:ea typeface="Arial"/>
                <a:cs typeface="Arial"/>
                <a:sym typeface="Arial"/>
              </a:rPr>
              <a:t>.</a:t>
            </a:r>
            <a:endParaRPr>
              <a:solidFill>
                <a:srgbClr val="000000"/>
              </a:solidFill>
              <a:latin typeface="Arial"/>
              <a:ea typeface="Arial"/>
              <a:cs typeface="Arial"/>
              <a:sym typeface="Arial"/>
            </a:endParaRPr>
          </a:p>
          <a:p>
            <a:pPr indent="0" lvl="0" marL="0" rtl="0" algn="l">
              <a:spcBef>
                <a:spcPts val="0"/>
              </a:spcBef>
              <a:spcAft>
                <a:spcPts val="1600"/>
              </a:spcAft>
              <a:buNone/>
            </a:pPr>
            <a:r>
              <a:t/>
            </a:r>
            <a:endParaRPr/>
          </a:p>
        </p:txBody>
      </p:sp>
      <p:pic>
        <p:nvPicPr>
          <p:cNvPr id="147" name="Google Shape;147;p26"/>
          <p:cNvPicPr preferRelativeResize="0"/>
          <p:nvPr/>
        </p:nvPicPr>
        <p:blipFill rotWithShape="1">
          <a:blip r:embed="rId3">
            <a:alphaModFix/>
          </a:blip>
          <a:srcRect b="46221" l="46265" r="46265" t="40494"/>
          <a:stretch/>
        </p:blipFill>
        <p:spPr>
          <a:xfrm>
            <a:off x="7610756" y="72374"/>
            <a:ext cx="1457400" cy="1457400"/>
          </a:xfrm>
          <a:prstGeom prst="ellipse">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xEl>
                                              <p:pRg end="0" st="0"/>
                                            </p:txEl>
                                          </p:spTgt>
                                        </p:tgtEl>
                                        <p:attrNameLst>
                                          <p:attrName>style.visibility</p:attrName>
                                        </p:attrNameLst>
                                      </p:cBhvr>
                                      <p:to>
                                        <p:strVal val="visible"/>
                                      </p:to>
                                    </p:set>
                                    <p:animEffect filter="fade" transition="in">
                                      <p:cBhvr>
                                        <p:cTn dur="1000"/>
                                        <p:tgtEl>
                                          <p:spTgt spid="14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xEl>
                                              <p:pRg end="1" st="1"/>
                                            </p:txEl>
                                          </p:spTgt>
                                        </p:tgtEl>
                                        <p:attrNameLst>
                                          <p:attrName>style.visibility</p:attrName>
                                        </p:attrNameLst>
                                      </p:cBhvr>
                                      <p:to>
                                        <p:strVal val="visible"/>
                                      </p:to>
                                    </p:set>
                                    <p:animEffect filter="fade" transition="in">
                                      <p:cBhvr>
                                        <p:cTn dur="1000"/>
                                        <p:tgtEl>
                                          <p:spTgt spid="14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xEl>
                                              <p:pRg end="2" st="2"/>
                                            </p:txEl>
                                          </p:spTgt>
                                        </p:tgtEl>
                                        <p:attrNameLst>
                                          <p:attrName>style.visibility</p:attrName>
                                        </p:attrNameLst>
                                      </p:cBhvr>
                                      <p:to>
                                        <p:strVal val="visible"/>
                                      </p:to>
                                    </p:set>
                                    <p:animEffect filter="fade" transition="in">
                                      <p:cBhvr>
                                        <p:cTn dur="1000"/>
                                        <p:tgtEl>
                                          <p:spTgt spid="14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6">
                                            <p:txEl>
                                              <p:pRg end="3" st="3"/>
                                            </p:txEl>
                                          </p:spTgt>
                                        </p:tgtEl>
                                        <p:attrNameLst>
                                          <p:attrName>style.visibility</p:attrName>
                                        </p:attrNameLst>
                                      </p:cBhvr>
                                      <p:to>
                                        <p:strVal val="visible"/>
                                      </p:to>
                                    </p:set>
                                    <p:animEffect filter="fade" transition="in">
                                      <p:cBhvr>
                                        <p:cTn dur="1000"/>
                                        <p:tgtEl>
                                          <p:spTgt spid="146">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1" name="Shape 151"/>
        <p:cNvGrpSpPr/>
        <p:nvPr/>
      </p:nvGrpSpPr>
      <p:grpSpPr>
        <a:xfrm>
          <a:off x="0" y="0"/>
          <a:ext cx="0" cy="0"/>
          <a:chOff x="0" y="0"/>
          <a:chExt cx="0" cy="0"/>
        </a:xfrm>
      </p:grpSpPr>
      <p:sp>
        <p:nvSpPr>
          <p:cNvPr id="152" name="Google Shape;152;p27"/>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Where are we now?</a:t>
            </a:r>
            <a:endParaRPr/>
          </a:p>
        </p:txBody>
      </p:sp>
      <p:sp>
        <p:nvSpPr>
          <p:cNvPr id="153" name="Google Shape;153;p27"/>
          <p:cNvSpPr txBox="1"/>
          <p:nvPr>
            <p:ph idx="1" type="body"/>
          </p:nvPr>
        </p:nvSpPr>
        <p:spPr>
          <a:xfrm>
            <a:off x="387900" y="1489824"/>
            <a:ext cx="8368200" cy="30789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Computer suite </a:t>
            </a:r>
            <a:endParaRPr/>
          </a:p>
          <a:p>
            <a:pPr indent="-342900" lvl="0" marL="457200" rtl="0" algn="l">
              <a:spcBef>
                <a:spcPts val="0"/>
              </a:spcBef>
              <a:spcAft>
                <a:spcPts val="0"/>
              </a:spcAft>
              <a:buSzPts val="1800"/>
              <a:buChar char="❏"/>
            </a:pPr>
            <a:r>
              <a:rPr lang="en"/>
              <a:t>PCs in every class</a:t>
            </a:r>
            <a:endParaRPr/>
          </a:p>
          <a:p>
            <a:pPr indent="-342900" lvl="0" marL="457200" rtl="0" algn="l">
              <a:spcBef>
                <a:spcPts val="0"/>
              </a:spcBef>
              <a:spcAft>
                <a:spcPts val="0"/>
              </a:spcAft>
              <a:buSzPts val="1800"/>
              <a:buChar char="❏"/>
            </a:pPr>
            <a:r>
              <a:rPr lang="en"/>
              <a:t>iPads - 10 in every KS2 class, 8 in FPh</a:t>
            </a:r>
            <a:endParaRPr/>
          </a:p>
          <a:p>
            <a:pPr indent="-342900" lvl="0" marL="457200" rtl="0" algn="l">
              <a:spcBef>
                <a:spcPts val="0"/>
              </a:spcBef>
              <a:spcAft>
                <a:spcPts val="0"/>
              </a:spcAft>
              <a:buSzPts val="1800"/>
              <a:buChar char="❏"/>
            </a:pPr>
            <a:r>
              <a:rPr lang="en"/>
              <a:t>Chromebooks - 64</a:t>
            </a:r>
            <a:endParaRPr/>
          </a:p>
          <a:p>
            <a:pPr indent="-342900" lvl="0" marL="457200" rtl="0" algn="l">
              <a:spcBef>
                <a:spcPts val="0"/>
              </a:spcBef>
              <a:spcAft>
                <a:spcPts val="0"/>
              </a:spcAft>
              <a:buSzPts val="1800"/>
              <a:buChar char="❏"/>
            </a:pPr>
            <a:r>
              <a:rPr lang="en"/>
              <a:t>iPod touch - 16 in year 6</a:t>
            </a:r>
            <a:endParaRPr/>
          </a:p>
          <a:p>
            <a:pPr indent="0" lvl="0" marL="0" rtl="0" algn="l">
              <a:spcBef>
                <a:spcPts val="1600"/>
              </a:spcBef>
              <a:spcAft>
                <a:spcPts val="0"/>
              </a:spcAft>
              <a:buNone/>
            </a:pPr>
            <a:r>
              <a:rPr lang="en"/>
              <a:t>·         96.39% use ICT daily within school</a:t>
            </a:r>
            <a:endParaRPr/>
          </a:p>
          <a:p>
            <a:pPr indent="0" lvl="0" marL="0" rtl="0" algn="l">
              <a:spcBef>
                <a:spcPts val="1600"/>
              </a:spcBef>
              <a:spcAft>
                <a:spcPts val="0"/>
              </a:spcAft>
              <a:buNone/>
            </a:pPr>
            <a:r>
              <a:rPr lang="en"/>
              <a:t>·         96.4% are confident using ICT and are aware of the importance of e-safety</a:t>
            </a:r>
            <a:endParaRPr/>
          </a:p>
          <a:p>
            <a:pPr indent="0" lvl="0" marL="0" rtl="0" algn="l">
              <a:spcBef>
                <a:spcPts val="1600"/>
              </a:spcBef>
              <a:spcAft>
                <a:spcPts val="1600"/>
              </a:spcAft>
              <a:buNone/>
            </a:pPr>
            <a:r>
              <a:t/>
            </a:r>
            <a:endParaRPr/>
          </a:p>
        </p:txBody>
      </p:sp>
      <p:pic>
        <p:nvPicPr>
          <p:cNvPr id="154" name="Google Shape;154;p27"/>
          <p:cNvPicPr preferRelativeResize="0"/>
          <p:nvPr/>
        </p:nvPicPr>
        <p:blipFill rotWithShape="1">
          <a:blip r:embed="rId3">
            <a:alphaModFix/>
          </a:blip>
          <a:srcRect b="46221" l="46265" r="46265" t="40494"/>
          <a:stretch/>
        </p:blipFill>
        <p:spPr>
          <a:xfrm>
            <a:off x="7591806" y="72374"/>
            <a:ext cx="1457400" cy="1457400"/>
          </a:xfrm>
          <a:prstGeom prst="ellipse">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0" st="0"/>
                                            </p:txEl>
                                          </p:spTgt>
                                        </p:tgtEl>
                                        <p:attrNameLst>
                                          <p:attrName>style.visibility</p:attrName>
                                        </p:attrNameLst>
                                      </p:cBhvr>
                                      <p:to>
                                        <p:strVal val="visible"/>
                                      </p:to>
                                    </p:set>
                                    <p:animEffect filter="fade" transition="in">
                                      <p:cBhvr>
                                        <p:cTn dur="1000"/>
                                        <p:tgtEl>
                                          <p:spTgt spid="15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1" st="1"/>
                                            </p:txEl>
                                          </p:spTgt>
                                        </p:tgtEl>
                                        <p:attrNameLst>
                                          <p:attrName>style.visibility</p:attrName>
                                        </p:attrNameLst>
                                      </p:cBhvr>
                                      <p:to>
                                        <p:strVal val="visible"/>
                                      </p:to>
                                    </p:set>
                                    <p:animEffect filter="fade" transition="in">
                                      <p:cBhvr>
                                        <p:cTn dur="1000"/>
                                        <p:tgtEl>
                                          <p:spTgt spid="15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2" st="2"/>
                                            </p:txEl>
                                          </p:spTgt>
                                        </p:tgtEl>
                                        <p:attrNameLst>
                                          <p:attrName>style.visibility</p:attrName>
                                        </p:attrNameLst>
                                      </p:cBhvr>
                                      <p:to>
                                        <p:strVal val="visible"/>
                                      </p:to>
                                    </p:set>
                                    <p:animEffect filter="fade" transition="in">
                                      <p:cBhvr>
                                        <p:cTn dur="1000"/>
                                        <p:tgtEl>
                                          <p:spTgt spid="15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3" st="3"/>
                                            </p:txEl>
                                          </p:spTgt>
                                        </p:tgtEl>
                                        <p:attrNameLst>
                                          <p:attrName>style.visibility</p:attrName>
                                        </p:attrNameLst>
                                      </p:cBhvr>
                                      <p:to>
                                        <p:strVal val="visible"/>
                                      </p:to>
                                    </p:set>
                                    <p:animEffect filter="fade" transition="in">
                                      <p:cBhvr>
                                        <p:cTn dur="1000"/>
                                        <p:tgtEl>
                                          <p:spTgt spid="15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4" st="4"/>
                                            </p:txEl>
                                          </p:spTgt>
                                        </p:tgtEl>
                                        <p:attrNameLst>
                                          <p:attrName>style.visibility</p:attrName>
                                        </p:attrNameLst>
                                      </p:cBhvr>
                                      <p:to>
                                        <p:strVal val="visible"/>
                                      </p:to>
                                    </p:set>
                                    <p:animEffect filter="fade" transition="in">
                                      <p:cBhvr>
                                        <p:cTn dur="1000"/>
                                        <p:tgtEl>
                                          <p:spTgt spid="15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5" st="5"/>
                                            </p:txEl>
                                          </p:spTgt>
                                        </p:tgtEl>
                                        <p:attrNameLst>
                                          <p:attrName>style.visibility</p:attrName>
                                        </p:attrNameLst>
                                      </p:cBhvr>
                                      <p:to>
                                        <p:strVal val="visible"/>
                                      </p:to>
                                    </p:set>
                                    <p:animEffect filter="fade" transition="in">
                                      <p:cBhvr>
                                        <p:cTn dur="1000"/>
                                        <p:tgtEl>
                                          <p:spTgt spid="153">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6" st="6"/>
                                            </p:txEl>
                                          </p:spTgt>
                                        </p:tgtEl>
                                        <p:attrNameLst>
                                          <p:attrName>style.visibility</p:attrName>
                                        </p:attrNameLst>
                                      </p:cBhvr>
                                      <p:to>
                                        <p:strVal val="visible"/>
                                      </p:to>
                                    </p:set>
                                    <p:animEffect filter="fade" transition="in">
                                      <p:cBhvr>
                                        <p:cTn dur="1000"/>
                                        <p:tgtEl>
                                          <p:spTgt spid="153">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7" st="7"/>
                                            </p:txEl>
                                          </p:spTgt>
                                        </p:tgtEl>
                                        <p:attrNameLst>
                                          <p:attrName>style.visibility</p:attrName>
                                        </p:attrNameLst>
                                      </p:cBhvr>
                                      <p:to>
                                        <p:strVal val="visible"/>
                                      </p:to>
                                    </p:set>
                                    <p:animEffect filter="fade" transition="in">
                                      <p:cBhvr>
                                        <p:cTn dur="1000"/>
                                        <p:tgtEl>
                                          <p:spTgt spid="153">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sp>
        <p:nvSpPr>
          <p:cNvPr id="159" name="Google Shape;159;p28"/>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Our standards</a:t>
            </a:r>
            <a:endParaRPr/>
          </a:p>
        </p:txBody>
      </p:sp>
      <p:sp>
        <p:nvSpPr>
          <p:cNvPr id="160" name="Google Shape;160;p28"/>
          <p:cNvSpPr txBox="1"/>
          <p:nvPr>
            <p:ph idx="1" type="body"/>
          </p:nvPr>
        </p:nvSpPr>
        <p:spPr>
          <a:xfrm>
            <a:off x="387900" y="1144125"/>
            <a:ext cx="8368200" cy="3689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latin typeface="Arial"/>
                <a:ea typeface="Arial"/>
                <a:cs typeface="Arial"/>
                <a:sym typeface="Arial"/>
              </a:rPr>
              <a:t>June 2018 - learning walk </a:t>
            </a:r>
            <a:endParaRPr>
              <a:latin typeface="Arial"/>
              <a:ea typeface="Arial"/>
              <a:cs typeface="Arial"/>
              <a:sym typeface="Arial"/>
            </a:endParaRPr>
          </a:p>
          <a:p>
            <a:pPr indent="0" lvl="0" marL="0" rtl="0" algn="l">
              <a:spcBef>
                <a:spcPts val="0"/>
              </a:spcBef>
              <a:spcAft>
                <a:spcPts val="0"/>
              </a:spcAft>
              <a:buNone/>
            </a:pPr>
            <a:r>
              <a:rPr lang="en">
                <a:latin typeface="Arial"/>
                <a:ea typeface="Arial"/>
                <a:cs typeface="Arial"/>
                <a:sym typeface="Arial"/>
              </a:rPr>
              <a:t> ICT lesson observations noted particular strengths in:·        </a:t>
            </a:r>
            <a:endParaRPr>
              <a:latin typeface="Arial"/>
              <a:ea typeface="Arial"/>
              <a:cs typeface="Arial"/>
              <a:sym typeface="Arial"/>
            </a:endParaRPr>
          </a:p>
          <a:p>
            <a:pPr indent="0" lvl="0" marL="0" rtl="0" algn="l">
              <a:spcBef>
                <a:spcPts val="0"/>
              </a:spcBef>
              <a:spcAft>
                <a:spcPts val="0"/>
              </a:spcAft>
              <a:buNone/>
            </a:pPr>
            <a:r>
              <a:t/>
            </a:r>
            <a:endParaRPr>
              <a:latin typeface="Arial"/>
              <a:ea typeface="Arial"/>
              <a:cs typeface="Arial"/>
              <a:sym typeface="Arial"/>
            </a:endParaRPr>
          </a:p>
          <a:p>
            <a:pPr indent="-342900" lvl="0" marL="457200" rtl="0" algn="l">
              <a:spcBef>
                <a:spcPts val="0"/>
              </a:spcBef>
              <a:spcAft>
                <a:spcPts val="0"/>
              </a:spcAft>
              <a:buSzPts val="1800"/>
              <a:buFont typeface="Arial"/>
              <a:buChar char="❏"/>
            </a:pPr>
            <a:r>
              <a:rPr lang="en">
                <a:latin typeface="Arial"/>
                <a:ea typeface="Arial"/>
                <a:cs typeface="Arial"/>
                <a:sym typeface="Arial"/>
              </a:rPr>
              <a:t>Lesson plans indicate careful planning against Digital Competence     Framework (DCF)</a:t>
            </a:r>
            <a:endParaRPr>
              <a:latin typeface="Arial"/>
              <a:ea typeface="Arial"/>
              <a:cs typeface="Arial"/>
              <a:sym typeface="Arial"/>
            </a:endParaRPr>
          </a:p>
          <a:p>
            <a:pPr indent="-342900" lvl="0" marL="457200" rtl="0" algn="l">
              <a:spcBef>
                <a:spcPts val="0"/>
              </a:spcBef>
              <a:spcAft>
                <a:spcPts val="0"/>
              </a:spcAft>
              <a:buSzPts val="1800"/>
              <a:buFont typeface="Arial"/>
              <a:buChar char="❏"/>
            </a:pPr>
            <a:r>
              <a:rPr lang="en">
                <a:latin typeface="Arial"/>
                <a:ea typeface="Arial"/>
                <a:cs typeface="Arial"/>
                <a:sym typeface="Arial"/>
              </a:rPr>
              <a:t>Planning also showed links to IT curriculum and LNF</a:t>
            </a:r>
            <a:endParaRPr>
              <a:latin typeface="Arial"/>
              <a:ea typeface="Arial"/>
              <a:cs typeface="Arial"/>
              <a:sym typeface="Arial"/>
            </a:endParaRPr>
          </a:p>
          <a:p>
            <a:pPr indent="-342900" lvl="0" marL="457200" rtl="0" algn="l">
              <a:spcBef>
                <a:spcPts val="0"/>
              </a:spcBef>
              <a:spcAft>
                <a:spcPts val="0"/>
              </a:spcAft>
              <a:buSzPts val="1800"/>
              <a:buFont typeface="Arial"/>
              <a:buChar char="❏"/>
            </a:pPr>
            <a:r>
              <a:rPr lang="en">
                <a:latin typeface="Arial"/>
                <a:ea typeface="Arial"/>
                <a:cs typeface="Arial"/>
                <a:sym typeface="Arial"/>
              </a:rPr>
              <a:t>Confidence of learners evident at every age level</a:t>
            </a:r>
            <a:endParaRPr>
              <a:latin typeface="Arial"/>
              <a:ea typeface="Arial"/>
              <a:cs typeface="Arial"/>
              <a:sym typeface="Arial"/>
            </a:endParaRPr>
          </a:p>
          <a:p>
            <a:pPr indent="-342900" lvl="0" marL="457200" rtl="0" algn="l">
              <a:spcBef>
                <a:spcPts val="0"/>
              </a:spcBef>
              <a:spcAft>
                <a:spcPts val="0"/>
              </a:spcAft>
              <a:buSzPts val="1800"/>
              <a:buFont typeface="Arial"/>
              <a:buChar char="❏"/>
            </a:pPr>
            <a:r>
              <a:rPr lang="en">
                <a:latin typeface="Arial"/>
                <a:ea typeface="Arial"/>
                <a:cs typeface="Arial"/>
                <a:sym typeface="Arial"/>
              </a:rPr>
              <a:t>Creative use of interactive whiteboards including SMART Notebook s/w</a:t>
            </a:r>
            <a:endParaRPr>
              <a:latin typeface="Arial"/>
              <a:ea typeface="Arial"/>
              <a:cs typeface="Arial"/>
              <a:sym typeface="Arial"/>
            </a:endParaRPr>
          </a:p>
          <a:p>
            <a:pPr indent="-342900" lvl="0" marL="457200" rtl="0" algn="l">
              <a:spcBef>
                <a:spcPts val="0"/>
              </a:spcBef>
              <a:spcAft>
                <a:spcPts val="0"/>
              </a:spcAft>
              <a:buSzPts val="1800"/>
              <a:buFont typeface="Arial"/>
              <a:buChar char="❏"/>
            </a:pPr>
            <a:r>
              <a:rPr lang="en">
                <a:latin typeface="Arial"/>
                <a:ea typeface="Arial"/>
                <a:cs typeface="Arial"/>
                <a:sym typeface="Arial"/>
              </a:rPr>
              <a:t>Extensive use of outdoors working areas</a:t>
            </a:r>
            <a:endParaRPr>
              <a:latin typeface="Arial"/>
              <a:ea typeface="Arial"/>
              <a:cs typeface="Arial"/>
              <a:sym typeface="Arial"/>
            </a:endParaRPr>
          </a:p>
          <a:p>
            <a:pPr indent="0" lvl="0" marL="0" rtl="0" algn="l">
              <a:spcBef>
                <a:spcPts val="1600"/>
              </a:spcBef>
              <a:spcAft>
                <a:spcPts val="1600"/>
              </a:spcAft>
              <a:buNone/>
            </a:pPr>
            <a:r>
              <a:t/>
            </a:r>
            <a:endParaRPr/>
          </a:p>
        </p:txBody>
      </p:sp>
      <p:pic>
        <p:nvPicPr>
          <p:cNvPr id="161" name="Google Shape;161;p28"/>
          <p:cNvPicPr preferRelativeResize="0"/>
          <p:nvPr/>
        </p:nvPicPr>
        <p:blipFill rotWithShape="1">
          <a:blip r:embed="rId3">
            <a:alphaModFix/>
          </a:blip>
          <a:srcRect b="46221" l="46265" r="46265" t="40494"/>
          <a:stretch/>
        </p:blipFill>
        <p:spPr>
          <a:xfrm>
            <a:off x="7591806" y="72374"/>
            <a:ext cx="1457400" cy="1457400"/>
          </a:xfrm>
          <a:prstGeom prst="ellipse">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0" st="0"/>
                                            </p:txEl>
                                          </p:spTgt>
                                        </p:tgtEl>
                                        <p:attrNameLst>
                                          <p:attrName>style.visibility</p:attrName>
                                        </p:attrNameLst>
                                      </p:cBhvr>
                                      <p:to>
                                        <p:strVal val="visible"/>
                                      </p:to>
                                    </p:set>
                                    <p:animEffect filter="fade" transition="in">
                                      <p:cBhvr>
                                        <p:cTn dur="1000"/>
                                        <p:tgtEl>
                                          <p:spTgt spid="16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1" st="1"/>
                                            </p:txEl>
                                          </p:spTgt>
                                        </p:tgtEl>
                                        <p:attrNameLst>
                                          <p:attrName>style.visibility</p:attrName>
                                        </p:attrNameLst>
                                      </p:cBhvr>
                                      <p:to>
                                        <p:strVal val="visible"/>
                                      </p:to>
                                    </p:set>
                                    <p:animEffect filter="fade" transition="in">
                                      <p:cBhvr>
                                        <p:cTn dur="1000"/>
                                        <p:tgtEl>
                                          <p:spTgt spid="16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2" st="2"/>
                                            </p:txEl>
                                          </p:spTgt>
                                        </p:tgtEl>
                                        <p:attrNameLst>
                                          <p:attrName>style.visibility</p:attrName>
                                        </p:attrNameLst>
                                      </p:cBhvr>
                                      <p:to>
                                        <p:strVal val="visible"/>
                                      </p:to>
                                    </p:set>
                                    <p:animEffect filter="fade" transition="in">
                                      <p:cBhvr>
                                        <p:cTn dur="1000"/>
                                        <p:tgtEl>
                                          <p:spTgt spid="16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3" st="3"/>
                                            </p:txEl>
                                          </p:spTgt>
                                        </p:tgtEl>
                                        <p:attrNameLst>
                                          <p:attrName>style.visibility</p:attrName>
                                        </p:attrNameLst>
                                      </p:cBhvr>
                                      <p:to>
                                        <p:strVal val="visible"/>
                                      </p:to>
                                    </p:set>
                                    <p:animEffect filter="fade" transition="in">
                                      <p:cBhvr>
                                        <p:cTn dur="1000"/>
                                        <p:tgtEl>
                                          <p:spTgt spid="160">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4" st="4"/>
                                            </p:txEl>
                                          </p:spTgt>
                                        </p:tgtEl>
                                        <p:attrNameLst>
                                          <p:attrName>style.visibility</p:attrName>
                                        </p:attrNameLst>
                                      </p:cBhvr>
                                      <p:to>
                                        <p:strVal val="visible"/>
                                      </p:to>
                                    </p:set>
                                    <p:animEffect filter="fade" transition="in">
                                      <p:cBhvr>
                                        <p:cTn dur="1000"/>
                                        <p:tgtEl>
                                          <p:spTgt spid="160">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5" st="5"/>
                                            </p:txEl>
                                          </p:spTgt>
                                        </p:tgtEl>
                                        <p:attrNameLst>
                                          <p:attrName>style.visibility</p:attrName>
                                        </p:attrNameLst>
                                      </p:cBhvr>
                                      <p:to>
                                        <p:strVal val="visible"/>
                                      </p:to>
                                    </p:set>
                                    <p:animEffect filter="fade" transition="in">
                                      <p:cBhvr>
                                        <p:cTn dur="1000"/>
                                        <p:tgtEl>
                                          <p:spTgt spid="160">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6" st="6"/>
                                            </p:txEl>
                                          </p:spTgt>
                                        </p:tgtEl>
                                        <p:attrNameLst>
                                          <p:attrName>style.visibility</p:attrName>
                                        </p:attrNameLst>
                                      </p:cBhvr>
                                      <p:to>
                                        <p:strVal val="visible"/>
                                      </p:to>
                                    </p:set>
                                    <p:animEffect filter="fade" transition="in">
                                      <p:cBhvr>
                                        <p:cTn dur="1000"/>
                                        <p:tgtEl>
                                          <p:spTgt spid="160">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7" st="7"/>
                                            </p:txEl>
                                          </p:spTgt>
                                        </p:tgtEl>
                                        <p:attrNameLst>
                                          <p:attrName>style.visibility</p:attrName>
                                        </p:attrNameLst>
                                      </p:cBhvr>
                                      <p:to>
                                        <p:strVal val="visible"/>
                                      </p:to>
                                    </p:set>
                                    <p:animEffect filter="fade" transition="in">
                                      <p:cBhvr>
                                        <p:cTn dur="1000"/>
                                        <p:tgtEl>
                                          <p:spTgt spid="160">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8" st="8"/>
                                            </p:txEl>
                                          </p:spTgt>
                                        </p:tgtEl>
                                        <p:attrNameLst>
                                          <p:attrName>style.visibility</p:attrName>
                                        </p:attrNameLst>
                                      </p:cBhvr>
                                      <p:to>
                                        <p:strVal val="visible"/>
                                      </p:to>
                                    </p:set>
                                    <p:animEffect filter="fade" transition="in">
                                      <p:cBhvr>
                                        <p:cTn dur="1000"/>
                                        <p:tgtEl>
                                          <p:spTgt spid="160">
                                            <p:txEl>
                                              <p:pRg end="8" st="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5" name="Shape 165"/>
        <p:cNvGrpSpPr/>
        <p:nvPr/>
      </p:nvGrpSpPr>
      <p:grpSpPr>
        <a:xfrm>
          <a:off x="0" y="0"/>
          <a:ext cx="0" cy="0"/>
          <a:chOff x="0" y="0"/>
          <a:chExt cx="0" cy="0"/>
        </a:xfrm>
      </p:grpSpPr>
      <p:pic>
        <p:nvPicPr>
          <p:cNvPr id="166" name="Google Shape;166;p29"/>
          <p:cNvPicPr preferRelativeResize="0"/>
          <p:nvPr/>
        </p:nvPicPr>
        <p:blipFill rotWithShape="1">
          <a:blip r:embed="rId3">
            <a:alphaModFix/>
          </a:blip>
          <a:srcRect b="46221" l="46265" r="46265" t="40494"/>
          <a:stretch/>
        </p:blipFill>
        <p:spPr>
          <a:xfrm>
            <a:off x="7610756" y="91049"/>
            <a:ext cx="1457400" cy="1457400"/>
          </a:xfrm>
          <a:prstGeom prst="ellipse">
            <a:avLst/>
          </a:prstGeom>
          <a:noFill/>
          <a:ln>
            <a:noFill/>
          </a:ln>
        </p:spPr>
      </p:pic>
      <p:sp>
        <p:nvSpPr>
          <p:cNvPr id="167" name="Google Shape;167;p29"/>
          <p:cNvSpPr txBox="1"/>
          <p:nvPr>
            <p:ph type="title"/>
          </p:nvPr>
        </p:nvSpPr>
        <p:spPr>
          <a:xfrm>
            <a:off x="387900" y="249350"/>
            <a:ext cx="83682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Vision and focus</a:t>
            </a:r>
            <a:endParaRPr/>
          </a:p>
        </p:txBody>
      </p:sp>
      <p:sp>
        <p:nvSpPr>
          <p:cNvPr id="168" name="Google Shape;168;p29"/>
          <p:cNvSpPr txBox="1"/>
          <p:nvPr>
            <p:ph idx="1" type="body"/>
          </p:nvPr>
        </p:nvSpPr>
        <p:spPr>
          <a:xfrm>
            <a:off x="387900" y="935449"/>
            <a:ext cx="8368200" cy="30789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Ensure ICT is implemented across the curriculum (DCF) as per Donaldson recommendations.</a:t>
            </a:r>
            <a:endParaRPr/>
          </a:p>
          <a:p>
            <a:pPr indent="-342900" lvl="0" marL="457200" rtl="0" algn="l">
              <a:spcBef>
                <a:spcPts val="0"/>
              </a:spcBef>
              <a:spcAft>
                <a:spcPts val="0"/>
              </a:spcAft>
              <a:buSzPts val="1800"/>
              <a:buChar char="❏"/>
            </a:pPr>
            <a:r>
              <a:rPr lang="en"/>
              <a:t>Ensure pupils are confident in working collaboratively</a:t>
            </a:r>
            <a:endParaRPr/>
          </a:p>
          <a:p>
            <a:pPr indent="-342900" lvl="0" marL="457200" rtl="0" algn="l">
              <a:spcBef>
                <a:spcPts val="0"/>
              </a:spcBef>
              <a:spcAft>
                <a:spcPts val="0"/>
              </a:spcAft>
              <a:buSzPts val="1800"/>
              <a:buChar char="❏"/>
            </a:pPr>
            <a:r>
              <a:rPr lang="en"/>
              <a:t>Continue educating pupils regarding e-safety – ongoing but all KS2 classes to focus on e-safety in first fortnight, once a term and during Safer Internet day week.</a:t>
            </a:r>
            <a:endParaRPr/>
          </a:p>
          <a:p>
            <a:pPr indent="-342900" lvl="0" marL="457200" rtl="0" algn="l">
              <a:spcBef>
                <a:spcPts val="0"/>
              </a:spcBef>
              <a:spcAft>
                <a:spcPts val="0"/>
              </a:spcAft>
              <a:buSzPts val="1800"/>
              <a:buChar char="❏"/>
            </a:pPr>
            <a:r>
              <a:rPr lang="en"/>
              <a:t>Increased coding opportunities in a range of languages especially with Microbits, Edison Robots, Drones, Lego Wedo</a:t>
            </a:r>
            <a:endParaRPr/>
          </a:p>
          <a:p>
            <a:pPr indent="-342900" lvl="0" marL="457200" rtl="0" algn="l">
              <a:spcBef>
                <a:spcPts val="0"/>
              </a:spcBef>
              <a:spcAft>
                <a:spcPts val="0"/>
              </a:spcAft>
              <a:buSzPts val="1800"/>
              <a:buChar char="❏"/>
            </a:pPr>
            <a:r>
              <a:rPr lang="en"/>
              <a:t>Widespread use of google drive within classroom and for homework especially in upper KS2.</a:t>
            </a:r>
            <a:endParaRPr/>
          </a:p>
          <a:p>
            <a:pPr indent="-342900" lvl="0" marL="457200" rtl="0" algn="l">
              <a:spcBef>
                <a:spcPts val="0"/>
              </a:spcBef>
              <a:spcAft>
                <a:spcPts val="0"/>
              </a:spcAft>
              <a:buSzPts val="1800"/>
              <a:buChar char="❏"/>
            </a:pPr>
            <a:r>
              <a:rPr lang="en"/>
              <a:t>Provide appropriate challenges for pupils to maintain interest and stretch MAT pupils.</a:t>
            </a:r>
            <a:endParaRPr/>
          </a:p>
          <a:p>
            <a:pPr indent="-342900" lvl="0" marL="457200" rtl="0" algn="l">
              <a:spcBef>
                <a:spcPts val="0"/>
              </a:spcBef>
              <a:spcAft>
                <a:spcPts val="0"/>
              </a:spcAft>
              <a:buSzPts val="1800"/>
              <a:buChar char="❏"/>
            </a:pPr>
            <a:r>
              <a:rPr lang="en"/>
              <a:t>Innovative use of Virtual Reality Headsets.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0" st="0"/>
                                            </p:txEl>
                                          </p:spTgt>
                                        </p:tgtEl>
                                        <p:attrNameLst>
                                          <p:attrName>style.visibility</p:attrName>
                                        </p:attrNameLst>
                                      </p:cBhvr>
                                      <p:to>
                                        <p:strVal val="visible"/>
                                      </p:to>
                                    </p:set>
                                    <p:animEffect filter="fade" transition="in">
                                      <p:cBhvr>
                                        <p:cTn dur="1000"/>
                                        <p:tgtEl>
                                          <p:spTgt spid="16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1" st="1"/>
                                            </p:txEl>
                                          </p:spTgt>
                                        </p:tgtEl>
                                        <p:attrNameLst>
                                          <p:attrName>style.visibility</p:attrName>
                                        </p:attrNameLst>
                                      </p:cBhvr>
                                      <p:to>
                                        <p:strVal val="visible"/>
                                      </p:to>
                                    </p:set>
                                    <p:animEffect filter="fade" transition="in">
                                      <p:cBhvr>
                                        <p:cTn dur="1000"/>
                                        <p:tgtEl>
                                          <p:spTgt spid="16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2" st="2"/>
                                            </p:txEl>
                                          </p:spTgt>
                                        </p:tgtEl>
                                        <p:attrNameLst>
                                          <p:attrName>style.visibility</p:attrName>
                                        </p:attrNameLst>
                                      </p:cBhvr>
                                      <p:to>
                                        <p:strVal val="visible"/>
                                      </p:to>
                                    </p:set>
                                    <p:animEffect filter="fade" transition="in">
                                      <p:cBhvr>
                                        <p:cTn dur="1000"/>
                                        <p:tgtEl>
                                          <p:spTgt spid="168">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3" st="3"/>
                                            </p:txEl>
                                          </p:spTgt>
                                        </p:tgtEl>
                                        <p:attrNameLst>
                                          <p:attrName>style.visibility</p:attrName>
                                        </p:attrNameLst>
                                      </p:cBhvr>
                                      <p:to>
                                        <p:strVal val="visible"/>
                                      </p:to>
                                    </p:set>
                                    <p:animEffect filter="fade" transition="in">
                                      <p:cBhvr>
                                        <p:cTn dur="1000"/>
                                        <p:tgtEl>
                                          <p:spTgt spid="168">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4" st="4"/>
                                            </p:txEl>
                                          </p:spTgt>
                                        </p:tgtEl>
                                        <p:attrNameLst>
                                          <p:attrName>style.visibility</p:attrName>
                                        </p:attrNameLst>
                                      </p:cBhvr>
                                      <p:to>
                                        <p:strVal val="visible"/>
                                      </p:to>
                                    </p:set>
                                    <p:animEffect filter="fade" transition="in">
                                      <p:cBhvr>
                                        <p:cTn dur="1000"/>
                                        <p:tgtEl>
                                          <p:spTgt spid="168">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5" st="5"/>
                                            </p:txEl>
                                          </p:spTgt>
                                        </p:tgtEl>
                                        <p:attrNameLst>
                                          <p:attrName>style.visibility</p:attrName>
                                        </p:attrNameLst>
                                      </p:cBhvr>
                                      <p:to>
                                        <p:strVal val="visible"/>
                                      </p:to>
                                    </p:set>
                                    <p:animEffect filter="fade" transition="in">
                                      <p:cBhvr>
                                        <p:cTn dur="1000"/>
                                        <p:tgtEl>
                                          <p:spTgt spid="168">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6" st="6"/>
                                            </p:txEl>
                                          </p:spTgt>
                                        </p:tgtEl>
                                        <p:attrNameLst>
                                          <p:attrName>style.visibility</p:attrName>
                                        </p:attrNameLst>
                                      </p:cBhvr>
                                      <p:to>
                                        <p:strVal val="visible"/>
                                      </p:to>
                                    </p:set>
                                    <p:animEffect filter="fade" transition="in">
                                      <p:cBhvr>
                                        <p:cTn dur="1000"/>
                                        <p:tgtEl>
                                          <p:spTgt spid="168">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2" name="Shape 172"/>
        <p:cNvGrpSpPr/>
        <p:nvPr/>
      </p:nvGrpSpPr>
      <p:grpSpPr>
        <a:xfrm>
          <a:off x="0" y="0"/>
          <a:ext cx="0" cy="0"/>
          <a:chOff x="0" y="0"/>
          <a:chExt cx="0" cy="0"/>
        </a:xfrm>
      </p:grpSpPr>
      <p:sp>
        <p:nvSpPr>
          <p:cNvPr id="173" name="Google Shape;173;p30"/>
          <p:cNvSpPr txBox="1"/>
          <p:nvPr/>
        </p:nvSpPr>
        <p:spPr>
          <a:xfrm>
            <a:off x="0" y="0"/>
            <a:ext cx="9056400" cy="5032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700" u="sng">
                <a:solidFill>
                  <a:srgbClr val="FFFFFF"/>
                </a:solidFill>
              </a:rPr>
              <a:t>Digital Competence Framework</a:t>
            </a:r>
            <a:endParaRPr sz="2700" u="sng">
              <a:solidFill>
                <a:srgbClr val="FFFFFF"/>
              </a:solidFill>
            </a:endParaRPr>
          </a:p>
          <a:p>
            <a:pPr indent="0" lvl="0" marL="0" rtl="0" algn="l">
              <a:spcBef>
                <a:spcPts val="0"/>
              </a:spcBef>
              <a:spcAft>
                <a:spcPts val="0"/>
              </a:spcAft>
              <a:buNone/>
            </a:pPr>
            <a:r>
              <a:t/>
            </a:r>
            <a:endParaRPr sz="2700" u="sng">
              <a:solidFill>
                <a:srgbClr val="FFFFFF"/>
              </a:solidFill>
            </a:endParaRPr>
          </a:p>
          <a:p>
            <a:pPr indent="-431800" lvl="0" marL="431800" rtl="0" algn="l">
              <a:spcBef>
                <a:spcPts val="0"/>
              </a:spcBef>
              <a:spcAft>
                <a:spcPts val="0"/>
              </a:spcAft>
              <a:buClr>
                <a:srgbClr val="FFFFFF"/>
              </a:buClr>
              <a:buSzPts val="2400"/>
              <a:buChar char="•"/>
            </a:pPr>
            <a:r>
              <a:rPr lang="en" sz="2400">
                <a:solidFill>
                  <a:srgbClr val="FFFFFF"/>
                </a:solidFill>
              </a:rPr>
              <a:t>Is one of the 3 cross-curricular responsibilities </a:t>
            </a:r>
            <a:br>
              <a:rPr lang="en" sz="2400">
                <a:solidFill>
                  <a:srgbClr val="FFFFFF"/>
                </a:solidFill>
              </a:rPr>
            </a:br>
            <a:endParaRPr sz="1100">
              <a:solidFill>
                <a:srgbClr val="FFFFFF"/>
              </a:solidFill>
            </a:endParaRPr>
          </a:p>
          <a:p>
            <a:pPr indent="-431800" lvl="0" marL="431800" rtl="0" algn="l">
              <a:spcBef>
                <a:spcPts val="0"/>
              </a:spcBef>
              <a:spcAft>
                <a:spcPts val="0"/>
              </a:spcAft>
              <a:buClr>
                <a:srgbClr val="FFFFFF"/>
              </a:buClr>
              <a:buSzPts val="2400"/>
              <a:buChar char="•"/>
            </a:pPr>
            <a:r>
              <a:rPr lang="en" sz="2400">
                <a:solidFill>
                  <a:srgbClr val="FFFFFF"/>
                </a:solidFill>
              </a:rPr>
              <a:t>Focuses on developing skills which can be applied to a wide range of subjects and scenarios </a:t>
            </a:r>
            <a:br>
              <a:rPr lang="en" sz="2400">
                <a:solidFill>
                  <a:srgbClr val="FFFFFF"/>
                </a:solidFill>
              </a:rPr>
            </a:br>
            <a:endParaRPr sz="1100">
              <a:solidFill>
                <a:srgbClr val="FFFFFF"/>
              </a:solidFill>
            </a:endParaRPr>
          </a:p>
          <a:p>
            <a:pPr indent="-431800" lvl="0" marL="431800" rtl="0" algn="l">
              <a:spcBef>
                <a:spcPts val="0"/>
              </a:spcBef>
              <a:spcAft>
                <a:spcPts val="0"/>
              </a:spcAft>
              <a:buClr>
                <a:srgbClr val="FFFFFF"/>
              </a:buClr>
              <a:buSzPts val="2400"/>
              <a:buChar char="•"/>
            </a:pPr>
            <a:r>
              <a:rPr lang="en" sz="2400">
                <a:solidFill>
                  <a:srgbClr val="FFFFFF"/>
                </a:solidFill>
              </a:rPr>
              <a:t>4 strands of equal importance – Citizenship, Interacting and Collaborating, Producing, and Data and Computational Thinking. </a:t>
            </a:r>
            <a:br>
              <a:rPr lang="en" sz="2400">
                <a:solidFill>
                  <a:srgbClr val="FFFFFF"/>
                </a:solidFill>
              </a:rPr>
            </a:br>
            <a:endParaRPr sz="1100">
              <a:solidFill>
                <a:srgbClr val="FFFFFF"/>
              </a:solidFill>
            </a:endParaRPr>
          </a:p>
          <a:p>
            <a:pPr indent="-431800" lvl="0" marL="431800" rtl="0" algn="l">
              <a:spcBef>
                <a:spcPts val="0"/>
              </a:spcBef>
              <a:spcAft>
                <a:spcPts val="0"/>
              </a:spcAft>
              <a:buClr>
                <a:srgbClr val="FFFFFF"/>
              </a:buClr>
              <a:buSzPts val="2400"/>
              <a:buChar char="•"/>
            </a:pPr>
            <a:r>
              <a:rPr lang="en" sz="2400">
                <a:solidFill>
                  <a:srgbClr val="FFFFFF"/>
                </a:solidFill>
              </a:rPr>
              <a:t>Within each strand, there are a number of elements that children should experience </a:t>
            </a:r>
            <a:endParaRPr>
              <a:solidFill>
                <a:srgbClr val="FFFFF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7" name="Shape 177"/>
        <p:cNvGrpSpPr/>
        <p:nvPr/>
      </p:nvGrpSpPr>
      <p:grpSpPr>
        <a:xfrm>
          <a:off x="0" y="0"/>
          <a:ext cx="0" cy="0"/>
          <a:chOff x="0" y="0"/>
          <a:chExt cx="0" cy="0"/>
        </a:xfrm>
      </p:grpSpPr>
      <p:graphicFrame>
        <p:nvGraphicFramePr>
          <p:cNvPr id="178" name="Google Shape;178;p31"/>
          <p:cNvGraphicFramePr/>
          <p:nvPr/>
        </p:nvGraphicFramePr>
        <p:xfrm>
          <a:off x="171448" y="185738"/>
          <a:ext cx="3000000" cy="3000000"/>
        </p:xfrm>
        <a:graphic>
          <a:graphicData uri="http://schemas.openxmlformats.org/drawingml/2006/table">
            <a:tbl>
              <a:tblPr bandRow="1" firstRow="1">
                <a:noFill/>
                <a:tableStyleId>{FFF32CF3-ED84-4B27-9559-A5A86D971C0A}</a:tableStyleId>
              </a:tblPr>
              <a:tblGrid>
                <a:gridCol w="2211000"/>
                <a:gridCol w="2211000"/>
                <a:gridCol w="2211000"/>
                <a:gridCol w="2211000"/>
              </a:tblGrid>
              <a:tr h="833375">
                <a:tc>
                  <a:txBody>
                    <a:bodyPr>
                      <a:noAutofit/>
                    </a:bodyPr>
                    <a:lstStyle/>
                    <a:p>
                      <a:pPr indent="0" lvl="0" marL="0" marR="0" rtl="0" algn="ctr">
                        <a:spcBef>
                          <a:spcPts val="0"/>
                        </a:spcBef>
                        <a:spcAft>
                          <a:spcPts val="0"/>
                        </a:spcAft>
                        <a:buNone/>
                      </a:pPr>
                      <a:br>
                        <a:rPr b="0" lang="en" sz="1500" u="none" cap="none" strike="noStrike">
                          <a:solidFill>
                            <a:schemeClr val="dk1"/>
                          </a:solidFill>
                          <a:latin typeface="Arial"/>
                          <a:ea typeface="Arial"/>
                          <a:cs typeface="Arial"/>
                          <a:sym typeface="Arial"/>
                        </a:rPr>
                      </a:br>
                      <a:r>
                        <a:rPr b="0" lang="en" sz="1500" u="none" cap="none" strike="noStrike">
                          <a:solidFill>
                            <a:schemeClr val="dk1"/>
                          </a:solidFill>
                          <a:latin typeface="Arial"/>
                          <a:ea typeface="Arial"/>
                          <a:cs typeface="Arial"/>
                          <a:sym typeface="Arial"/>
                        </a:rPr>
                        <a:t>Citizenship</a:t>
                      </a:r>
                      <a:endParaRPr b="0" sz="1500" u="none" cap="none" strike="noStrike">
                        <a:solidFill>
                          <a:schemeClr val="dk1"/>
                        </a:solidFill>
                        <a:latin typeface="Arial"/>
                        <a:ea typeface="Arial"/>
                        <a:cs typeface="Arial"/>
                        <a:sym typeface="Arial"/>
                      </a:endParaRPr>
                    </a:p>
                  </a:txBody>
                  <a:tcPr marT="34300" marB="34300" marR="68600" marL="686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noAutofit/>
                    </a:bodyPr>
                    <a:lstStyle/>
                    <a:p>
                      <a:pPr indent="0" lvl="0" marL="0" marR="0" rtl="0" algn="ctr">
                        <a:spcBef>
                          <a:spcPts val="0"/>
                        </a:spcBef>
                        <a:spcAft>
                          <a:spcPts val="0"/>
                        </a:spcAft>
                        <a:buNone/>
                      </a:pPr>
                      <a:br>
                        <a:rPr b="0" lang="en" sz="1500" u="none" cap="none" strike="noStrike">
                          <a:solidFill>
                            <a:schemeClr val="dk1"/>
                          </a:solidFill>
                          <a:latin typeface="Arial"/>
                          <a:ea typeface="Arial"/>
                          <a:cs typeface="Arial"/>
                          <a:sym typeface="Arial"/>
                        </a:rPr>
                      </a:br>
                      <a:r>
                        <a:rPr b="0" lang="en" sz="1500" u="none" cap="none" strike="noStrike">
                          <a:solidFill>
                            <a:schemeClr val="dk1"/>
                          </a:solidFill>
                          <a:latin typeface="Arial"/>
                          <a:ea typeface="Arial"/>
                          <a:cs typeface="Arial"/>
                          <a:sym typeface="Arial"/>
                        </a:rPr>
                        <a:t>Interacting and Collaborating</a:t>
                      </a:r>
                      <a:endParaRPr b="0" sz="1500" u="none" cap="none" strike="noStrike">
                        <a:solidFill>
                          <a:schemeClr val="dk1"/>
                        </a:solidFill>
                        <a:latin typeface="Arial"/>
                        <a:ea typeface="Arial"/>
                        <a:cs typeface="Arial"/>
                        <a:sym typeface="Arial"/>
                      </a:endParaRPr>
                    </a:p>
                  </a:txBody>
                  <a:tcPr marT="34300" marB="34300" marR="68600" marL="686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noAutofit/>
                    </a:bodyPr>
                    <a:lstStyle/>
                    <a:p>
                      <a:pPr indent="0" lvl="0" marL="0" marR="0" rtl="0" algn="ctr">
                        <a:spcBef>
                          <a:spcPts val="0"/>
                        </a:spcBef>
                        <a:spcAft>
                          <a:spcPts val="0"/>
                        </a:spcAft>
                        <a:buNone/>
                      </a:pPr>
                      <a:br>
                        <a:rPr b="0" lang="en" sz="1500" u="none" cap="none" strike="noStrike">
                          <a:solidFill>
                            <a:schemeClr val="dk1"/>
                          </a:solidFill>
                          <a:latin typeface="Arial"/>
                          <a:ea typeface="Arial"/>
                          <a:cs typeface="Arial"/>
                          <a:sym typeface="Arial"/>
                        </a:rPr>
                      </a:br>
                      <a:r>
                        <a:rPr b="0" lang="en" sz="1500" u="none" cap="none" strike="noStrike">
                          <a:solidFill>
                            <a:schemeClr val="dk1"/>
                          </a:solidFill>
                          <a:latin typeface="Arial"/>
                          <a:ea typeface="Arial"/>
                          <a:cs typeface="Arial"/>
                          <a:sym typeface="Arial"/>
                        </a:rPr>
                        <a:t>Producing</a:t>
                      </a:r>
                      <a:endParaRPr b="0" sz="1500" u="none" cap="none" strike="noStrike">
                        <a:solidFill>
                          <a:schemeClr val="dk1"/>
                        </a:solidFill>
                        <a:latin typeface="Arial"/>
                        <a:ea typeface="Arial"/>
                        <a:cs typeface="Arial"/>
                        <a:sym typeface="Arial"/>
                      </a:endParaRPr>
                    </a:p>
                  </a:txBody>
                  <a:tcPr marT="34300" marB="34300" marR="68600" marL="686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noAutofit/>
                    </a:bodyPr>
                    <a:lstStyle/>
                    <a:p>
                      <a:pPr indent="0" lvl="0" marL="0" marR="0" rtl="0" algn="ctr">
                        <a:spcBef>
                          <a:spcPts val="0"/>
                        </a:spcBef>
                        <a:spcAft>
                          <a:spcPts val="0"/>
                        </a:spcAft>
                        <a:buNone/>
                      </a:pPr>
                      <a:r>
                        <a:rPr b="0" lang="en" sz="1500" u="none" cap="none" strike="noStrike">
                          <a:solidFill>
                            <a:schemeClr val="dk1"/>
                          </a:solidFill>
                          <a:latin typeface="Arial"/>
                          <a:ea typeface="Arial"/>
                          <a:cs typeface="Arial"/>
                          <a:sym typeface="Arial"/>
                        </a:rPr>
                        <a:t>Data and Computational Thinking</a:t>
                      </a:r>
                      <a:endParaRPr b="0" sz="1500" u="none" cap="none" strike="noStrike">
                        <a:solidFill>
                          <a:schemeClr val="dk1"/>
                        </a:solidFill>
                        <a:latin typeface="Arial"/>
                        <a:ea typeface="Arial"/>
                        <a:cs typeface="Arial"/>
                        <a:sym typeface="Arial"/>
                      </a:endParaRPr>
                    </a:p>
                  </a:txBody>
                  <a:tcPr marT="34300" marB="34300" marR="68600" marL="686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3967225">
                <a:tc>
                  <a:txBody>
                    <a:bodyPr>
                      <a:noAutofit/>
                    </a:bodyPr>
                    <a:lstStyle/>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Identity, Image and Reputation </a:t>
                      </a:r>
                      <a:endParaRPr sz="1100"/>
                    </a:p>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Health and Well-being </a:t>
                      </a:r>
                      <a:endParaRPr sz="1100"/>
                    </a:p>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Digital rights, licensing and ownership</a:t>
                      </a:r>
                      <a:endParaRPr sz="1100"/>
                    </a:p>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Online behaviour and cyberbullying </a:t>
                      </a:r>
                      <a:endParaRPr b="0" sz="1500" u="none" cap="none" strike="noStrike">
                        <a:solidFill>
                          <a:schemeClr val="dk1"/>
                        </a:solidFill>
                        <a:latin typeface="Arial"/>
                        <a:ea typeface="Arial"/>
                        <a:cs typeface="Arial"/>
                        <a:sym typeface="Arial"/>
                      </a:endParaRPr>
                    </a:p>
                  </a:txBody>
                  <a:tcPr marT="34300" marB="34300" marR="68600" marL="686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noAutofit/>
                    </a:bodyPr>
                    <a:lstStyle/>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Communication</a:t>
                      </a:r>
                      <a:endParaRPr sz="1100"/>
                    </a:p>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Collaboration</a:t>
                      </a:r>
                      <a:endParaRPr sz="1100"/>
                    </a:p>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Storing and sharing </a:t>
                      </a:r>
                      <a:endParaRPr b="0" sz="1500" u="none" cap="none" strike="noStrike">
                        <a:solidFill>
                          <a:schemeClr val="dk1"/>
                        </a:solidFill>
                        <a:latin typeface="Arial"/>
                        <a:ea typeface="Arial"/>
                        <a:cs typeface="Arial"/>
                        <a:sym typeface="Arial"/>
                      </a:endParaRPr>
                    </a:p>
                  </a:txBody>
                  <a:tcPr marT="34300" marB="34300" marR="68600" marL="686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noAutofit/>
                    </a:bodyPr>
                    <a:lstStyle/>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Planning, sourcing and searching </a:t>
                      </a:r>
                      <a:endParaRPr sz="1100"/>
                    </a:p>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Creating </a:t>
                      </a:r>
                      <a:endParaRPr sz="1100"/>
                    </a:p>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Evaluating and improving </a:t>
                      </a:r>
                      <a:endParaRPr sz="1100"/>
                    </a:p>
                    <a:p>
                      <a:pPr indent="-152400" lvl="0" marL="254000" marR="0" rtl="0" algn="ctr">
                        <a:spcBef>
                          <a:spcPts val="0"/>
                        </a:spcBef>
                        <a:spcAft>
                          <a:spcPts val="0"/>
                        </a:spcAft>
                        <a:buClr>
                          <a:schemeClr val="dk1"/>
                        </a:buClr>
                        <a:buSzPts val="1500"/>
                        <a:buFont typeface="Arial"/>
                        <a:buNone/>
                      </a:pPr>
                      <a:r>
                        <a:t/>
                      </a:r>
                      <a:endParaRPr b="0" sz="1500" u="none" cap="none" strike="noStrike">
                        <a:solidFill>
                          <a:schemeClr val="dk1"/>
                        </a:solidFill>
                        <a:latin typeface="Arial"/>
                        <a:ea typeface="Arial"/>
                        <a:cs typeface="Arial"/>
                        <a:sym typeface="Arial"/>
                      </a:endParaRPr>
                    </a:p>
                  </a:txBody>
                  <a:tcPr marT="34300" marB="34300" marR="68600" marL="686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noAutofit/>
                    </a:bodyPr>
                    <a:lstStyle/>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Problem solving and modelling </a:t>
                      </a:r>
                      <a:endParaRPr sz="1100"/>
                    </a:p>
                    <a:p>
                      <a:pPr indent="-247650" lvl="0" marL="254000" marR="0" rtl="0" algn="ctr">
                        <a:spcBef>
                          <a:spcPts val="0"/>
                        </a:spcBef>
                        <a:spcAft>
                          <a:spcPts val="0"/>
                        </a:spcAft>
                        <a:buClr>
                          <a:schemeClr val="dk1"/>
                        </a:buClr>
                        <a:buSzPts val="1500"/>
                        <a:buFont typeface="Arial"/>
                        <a:buChar char="•"/>
                      </a:pPr>
                      <a:r>
                        <a:rPr b="0" lang="en" sz="1500" u="none" cap="none" strike="noStrike">
                          <a:solidFill>
                            <a:schemeClr val="dk1"/>
                          </a:solidFill>
                          <a:latin typeface="Arial"/>
                          <a:ea typeface="Arial"/>
                          <a:cs typeface="Arial"/>
                          <a:sym typeface="Arial"/>
                        </a:rPr>
                        <a:t>Data and information literacy </a:t>
                      </a:r>
                      <a:endParaRPr b="0" sz="1500" u="none" cap="none" strike="noStrike">
                        <a:solidFill>
                          <a:schemeClr val="dk1"/>
                        </a:solidFill>
                        <a:latin typeface="Arial"/>
                        <a:ea typeface="Arial"/>
                        <a:cs typeface="Arial"/>
                        <a:sym typeface="Arial"/>
                      </a:endParaRPr>
                    </a:p>
                  </a:txBody>
                  <a:tcPr marT="34300" marB="34300" marR="68600" marL="686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2" name="Shape 182"/>
        <p:cNvGrpSpPr/>
        <p:nvPr/>
      </p:nvGrpSpPr>
      <p:grpSpPr>
        <a:xfrm>
          <a:off x="0" y="0"/>
          <a:ext cx="0" cy="0"/>
          <a:chOff x="0" y="0"/>
          <a:chExt cx="0" cy="0"/>
        </a:xfrm>
      </p:grpSpPr>
      <p:sp>
        <p:nvSpPr>
          <p:cNvPr id="183" name="Google Shape;183;p32"/>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Why is this so important?</a:t>
            </a:r>
            <a:endParaRPr/>
          </a:p>
        </p:txBody>
      </p:sp>
      <p:sp>
        <p:nvSpPr>
          <p:cNvPr id="184" name="Google Shape;184;p32"/>
          <p:cNvSpPr txBox="1"/>
          <p:nvPr>
            <p:ph idx="1" type="body"/>
          </p:nvPr>
        </p:nvSpPr>
        <p:spPr>
          <a:xfrm>
            <a:off x="387900" y="1489824"/>
            <a:ext cx="8368200" cy="30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Recent studies indicate that 90% of future jobs that our pupils will be undertaking will involve the use of ICT.</a:t>
            </a:r>
            <a:endParaRPr/>
          </a:p>
          <a:p>
            <a:pPr indent="0" lvl="0" marL="0" rtl="0" algn="l">
              <a:spcBef>
                <a:spcPts val="1600"/>
              </a:spcBef>
              <a:spcAft>
                <a:spcPts val="0"/>
              </a:spcAft>
              <a:buNone/>
            </a:pPr>
            <a:r>
              <a:t/>
            </a:r>
            <a:endParaRPr/>
          </a:p>
          <a:p>
            <a:pPr indent="0" lvl="0" marL="0" rtl="0" algn="l">
              <a:spcBef>
                <a:spcPts val="1600"/>
              </a:spcBef>
              <a:spcAft>
                <a:spcPts val="1600"/>
              </a:spcAft>
              <a:buNone/>
            </a:pPr>
            <a:r>
              <a:rPr lang="en"/>
              <a:t>Therefore it is our responsibility to prepare our pupils, and ensure our pupils have the skills needed to be </a:t>
            </a:r>
            <a:r>
              <a:rPr lang="en"/>
              <a:t>employable</a:t>
            </a:r>
            <a:r>
              <a:rPr lang="en"/>
              <a:t> and creative for the future.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8" name="Shape 188"/>
        <p:cNvGrpSpPr/>
        <p:nvPr/>
      </p:nvGrpSpPr>
      <p:grpSpPr>
        <a:xfrm>
          <a:off x="0" y="0"/>
          <a:ext cx="0" cy="0"/>
          <a:chOff x="0" y="0"/>
          <a:chExt cx="0" cy="0"/>
        </a:xfrm>
      </p:grpSpPr>
      <p:pic>
        <p:nvPicPr>
          <p:cNvPr id="189" name="Google Shape;189;p33"/>
          <p:cNvPicPr preferRelativeResize="0"/>
          <p:nvPr/>
        </p:nvPicPr>
        <p:blipFill>
          <a:blip r:embed="rId3">
            <a:alphaModFix/>
          </a:blip>
          <a:stretch>
            <a:fillRect/>
          </a:stretch>
        </p:blipFill>
        <p:spPr>
          <a:xfrm>
            <a:off x="695088" y="1390923"/>
            <a:ext cx="1636649" cy="1332149"/>
          </a:xfrm>
          <a:prstGeom prst="rect">
            <a:avLst/>
          </a:prstGeom>
          <a:noFill/>
          <a:ln>
            <a:noFill/>
          </a:ln>
        </p:spPr>
      </p:pic>
      <p:pic>
        <p:nvPicPr>
          <p:cNvPr id="190" name="Google Shape;190;p33"/>
          <p:cNvPicPr preferRelativeResize="0"/>
          <p:nvPr/>
        </p:nvPicPr>
        <p:blipFill>
          <a:blip r:embed="rId3">
            <a:alphaModFix/>
          </a:blip>
          <a:stretch>
            <a:fillRect/>
          </a:stretch>
        </p:blipFill>
        <p:spPr>
          <a:xfrm>
            <a:off x="3469113" y="2244448"/>
            <a:ext cx="1636649" cy="1332149"/>
          </a:xfrm>
          <a:prstGeom prst="rect">
            <a:avLst/>
          </a:prstGeom>
          <a:noFill/>
          <a:ln>
            <a:noFill/>
          </a:ln>
        </p:spPr>
      </p:pic>
      <p:pic>
        <p:nvPicPr>
          <p:cNvPr id="191" name="Google Shape;191;p33"/>
          <p:cNvPicPr preferRelativeResize="0"/>
          <p:nvPr/>
        </p:nvPicPr>
        <p:blipFill>
          <a:blip r:embed="rId3">
            <a:alphaModFix/>
          </a:blip>
          <a:stretch>
            <a:fillRect/>
          </a:stretch>
        </p:blipFill>
        <p:spPr>
          <a:xfrm>
            <a:off x="6042338" y="2877773"/>
            <a:ext cx="1636649" cy="1332149"/>
          </a:xfrm>
          <a:prstGeom prst="rect">
            <a:avLst/>
          </a:prstGeom>
          <a:noFill/>
          <a:ln>
            <a:noFill/>
          </a:ln>
        </p:spPr>
      </p:pic>
      <p:pic>
        <p:nvPicPr>
          <p:cNvPr id="192" name="Google Shape;192;p33"/>
          <p:cNvPicPr preferRelativeResize="0"/>
          <p:nvPr/>
        </p:nvPicPr>
        <p:blipFill>
          <a:blip r:embed="rId4">
            <a:alphaModFix/>
          </a:blip>
          <a:stretch>
            <a:fillRect/>
          </a:stretch>
        </p:blipFill>
        <p:spPr>
          <a:xfrm>
            <a:off x="659712" y="497075"/>
            <a:ext cx="1707400" cy="1281300"/>
          </a:xfrm>
          <a:prstGeom prst="rect">
            <a:avLst/>
          </a:prstGeom>
          <a:noFill/>
          <a:ln>
            <a:noFill/>
          </a:ln>
        </p:spPr>
      </p:pic>
      <p:pic>
        <p:nvPicPr>
          <p:cNvPr id="193" name="Google Shape;193;p33"/>
          <p:cNvPicPr preferRelativeResize="0"/>
          <p:nvPr/>
        </p:nvPicPr>
        <p:blipFill>
          <a:blip r:embed="rId4">
            <a:alphaModFix/>
          </a:blip>
          <a:stretch>
            <a:fillRect/>
          </a:stretch>
        </p:blipFill>
        <p:spPr>
          <a:xfrm>
            <a:off x="3469112" y="1370225"/>
            <a:ext cx="1707400" cy="1281300"/>
          </a:xfrm>
          <a:prstGeom prst="rect">
            <a:avLst/>
          </a:prstGeom>
          <a:noFill/>
          <a:ln>
            <a:noFill/>
          </a:ln>
        </p:spPr>
      </p:pic>
      <p:pic>
        <p:nvPicPr>
          <p:cNvPr id="194" name="Google Shape;194;p33"/>
          <p:cNvPicPr preferRelativeResize="0"/>
          <p:nvPr/>
        </p:nvPicPr>
        <p:blipFill>
          <a:blip r:embed="rId4">
            <a:alphaModFix/>
          </a:blip>
          <a:stretch>
            <a:fillRect/>
          </a:stretch>
        </p:blipFill>
        <p:spPr>
          <a:xfrm>
            <a:off x="6006962" y="2029725"/>
            <a:ext cx="1707400" cy="1281300"/>
          </a:xfrm>
          <a:prstGeom prst="rect">
            <a:avLst/>
          </a:prstGeom>
          <a:noFill/>
          <a:ln>
            <a:noFill/>
          </a:ln>
        </p:spPr>
      </p:pic>
      <p:pic>
        <p:nvPicPr>
          <p:cNvPr id="195" name="Google Shape;195;p33"/>
          <p:cNvPicPr preferRelativeResize="0"/>
          <p:nvPr/>
        </p:nvPicPr>
        <p:blipFill>
          <a:blip r:embed="rId5">
            <a:alphaModFix/>
          </a:blip>
          <a:stretch>
            <a:fillRect/>
          </a:stretch>
        </p:blipFill>
        <p:spPr>
          <a:xfrm>
            <a:off x="1016212" y="2265150"/>
            <a:ext cx="994400" cy="994400"/>
          </a:xfrm>
          <a:prstGeom prst="rect">
            <a:avLst/>
          </a:prstGeom>
          <a:noFill/>
          <a:ln>
            <a:noFill/>
          </a:ln>
        </p:spPr>
      </p:pic>
      <p:pic>
        <p:nvPicPr>
          <p:cNvPr id="196" name="Google Shape;196;p33"/>
          <p:cNvPicPr preferRelativeResize="0"/>
          <p:nvPr/>
        </p:nvPicPr>
        <p:blipFill>
          <a:blip r:embed="rId6">
            <a:alphaModFix/>
          </a:blip>
          <a:stretch>
            <a:fillRect/>
          </a:stretch>
        </p:blipFill>
        <p:spPr>
          <a:xfrm>
            <a:off x="3825612" y="3001475"/>
            <a:ext cx="994400" cy="994400"/>
          </a:xfrm>
          <a:prstGeom prst="rect">
            <a:avLst/>
          </a:prstGeom>
          <a:noFill/>
          <a:ln>
            <a:noFill/>
          </a:ln>
        </p:spPr>
      </p:pic>
      <p:pic>
        <p:nvPicPr>
          <p:cNvPr id="197" name="Google Shape;197;p33"/>
          <p:cNvPicPr preferRelativeResize="0"/>
          <p:nvPr/>
        </p:nvPicPr>
        <p:blipFill>
          <a:blip r:embed="rId7">
            <a:alphaModFix/>
          </a:blip>
          <a:stretch>
            <a:fillRect/>
          </a:stretch>
        </p:blipFill>
        <p:spPr>
          <a:xfrm>
            <a:off x="7419062" y="3418575"/>
            <a:ext cx="1724926" cy="1724926"/>
          </a:xfrm>
          <a:prstGeom prst="rect">
            <a:avLst/>
          </a:prstGeom>
          <a:noFill/>
          <a:ln>
            <a:noFill/>
          </a:ln>
        </p:spPr>
      </p:pic>
      <p:pic>
        <p:nvPicPr>
          <p:cNvPr id="198" name="Google Shape;198;p33"/>
          <p:cNvPicPr preferRelativeResize="0"/>
          <p:nvPr/>
        </p:nvPicPr>
        <p:blipFill>
          <a:blip r:embed="rId8">
            <a:alphaModFix/>
          </a:blip>
          <a:stretch>
            <a:fillRect/>
          </a:stretch>
        </p:blipFill>
        <p:spPr>
          <a:xfrm>
            <a:off x="3142905" y="3211200"/>
            <a:ext cx="804250" cy="1144375"/>
          </a:xfrm>
          <a:prstGeom prst="rect">
            <a:avLst/>
          </a:prstGeom>
          <a:noFill/>
          <a:ln>
            <a:noFill/>
          </a:ln>
        </p:spPr>
      </p:pic>
      <p:pic>
        <p:nvPicPr>
          <p:cNvPr id="199" name="Google Shape;199;p33"/>
          <p:cNvPicPr preferRelativeResize="0"/>
          <p:nvPr/>
        </p:nvPicPr>
        <p:blipFill>
          <a:blip r:embed="rId9">
            <a:alphaModFix/>
          </a:blip>
          <a:stretch>
            <a:fillRect/>
          </a:stretch>
        </p:blipFill>
        <p:spPr>
          <a:xfrm>
            <a:off x="5832201" y="3766175"/>
            <a:ext cx="739556" cy="1144376"/>
          </a:xfrm>
          <a:prstGeom prst="rect">
            <a:avLst/>
          </a:prstGeom>
          <a:noFill/>
          <a:ln>
            <a:noFill/>
          </a:ln>
        </p:spPr>
      </p:pic>
      <p:pic>
        <p:nvPicPr>
          <p:cNvPr id="200" name="Google Shape;200;p33"/>
          <p:cNvPicPr preferRelativeResize="0"/>
          <p:nvPr/>
        </p:nvPicPr>
        <p:blipFill>
          <a:blip r:embed="rId10">
            <a:alphaModFix/>
          </a:blip>
          <a:stretch>
            <a:fillRect/>
          </a:stretch>
        </p:blipFill>
        <p:spPr>
          <a:xfrm>
            <a:off x="563304" y="2434025"/>
            <a:ext cx="519795" cy="1332150"/>
          </a:xfrm>
          <a:prstGeom prst="rect">
            <a:avLst/>
          </a:prstGeom>
          <a:noFill/>
          <a:ln>
            <a:noFill/>
          </a:ln>
        </p:spPr>
      </p:pic>
      <p:pic>
        <p:nvPicPr>
          <p:cNvPr id="201" name="Google Shape;201;p33"/>
          <p:cNvPicPr preferRelativeResize="0"/>
          <p:nvPr/>
        </p:nvPicPr>
        <p:blipFill>
          <a:blip r:embed="rId11">
            <a:alphaModFix/>
          </a:blip>
          <a:stretch>
            <a:fillRect/>
          </a:stretch>
        </p:blipFill>
        <p:spPr>
          <a:xfrm>
            <a:off x="1111938" y="3319275"/>
            <a:ext cx="898650" cy="783200"/>
          </a:xfrm>
          <a:prstGeom prst="rect">
            <a:avLst/>
          </a:prstGeom>
          <a:noFill/>
          <a:ln>
            <a:noFill/>
          </a:ln>
        </p:spPr>
      </p:pic>
      <p:pic>
        <p:nvPicPr>
          <p:cNvPr id="202" name="Google Shape;202;p33"/>
          <p:cNvPicPr preferRelativeResize="0"/>
          <p:nvPr/>
        </p:nvPicPr>
        <p:blipFill>
          <a:blip r:embed="rId11">
            <a:alphaModFix/>
          </a:blip>
          <a:stretch>
            <a:fillRect/>
          </a:stretch>
        </p:blipFill>
        <p:spPr>
          <a:xfrm>
            <a:off x="3914613" y="4046775"/>
            <a:ext cx="898650" cy="783200"/>
          </a:xfrm>
          <a:prstGeom prst="rect">
            <a:avLst/>
          </a:prstGeom>
          <a:noFill/>
          <a:ln>
            <a:noFill/>
          </a:ln>
        </p:spPr>
      </p:pic>
      <p:pic>
        <p:nvPicPr>
          <p:cNvPr id="203" name="Google Shape;203;p33"/>
          <p:cNvPicPr preferRelativeResize="0"/>
          <p:nvPr/>
        </p:nvPicPr>
        <p:blipFill>
          <a:blip r:embed="rId12">
            <a:alphaModFix/>
          </a:blip>
          <a:stretch>
            <a:fillRect/>
          </a:stretch>
        </p:blipFill>
        <p:spPr>
          <a:xfrm>
            <a:off x="6363482" y="3555633"/>
            <a:ext cx="994399" cy="745792"/>
          </a:xfrm>
          <a:prstGeom prst="rect">
            <a:avLst/>
          </a:prstGeom>
          <a:noFill/>
          <a:ln>
            <a:noFill/>
          </a:ln>
        </p:spPr>
      </p:pic>
      <p:sp>
        <p:nvSpPr>
          <p:cNvPr id="204" name="Google Shape;204;p33"/>
          <p:cNvSpPr/>
          <p:nvPr/>
        </p:nvSpPr>
        <p:spPr>
          <a:xfrm>
            <a:off x="5667475" y="58650"/>
            <a:ext cx="3304345" cy="873149"/>
          </a:xfrm>
          <a:prstGeom prst="rect">
            <a:avLst/>
          </a:prstGeom>
        </p:spPr>
        <p:txBody>
          <a:bodyPr>
            <a:prstTxWarp prst="textPlain"/>
          </a:bodyPr>
          <a:lstStyle/>
          <a:p>
            <a:pPr lvl="0" algn="ctr"/>
            <a:r>
              <a:rPr b="0" i="0">
                <a:ln cap="flat" cmpd="sng" w="9525">
                  <a:solidFill>
                    <a:schemeClr val="dk2"/>
                  </a:solidFill>
                  <a:prstDash val="solid"/>
                  <a:round/>
                  <a:headEnd len="sm" w="sm" type="none"/>
                  <a:tailEnd len="sm" w="sm" type="none"/>
                </a:ln>
                <a:solidFill>
                  <a:schemeClr val="lt2"/>
                </a:solidFill>
                <a:latin typeface="Bad Script"/>
              </a:rPr>
              <a:t>Digital Leaders</a:t>
            </a: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8" name="Shape 208"/>
        <p:cNvGrpSpPr/>
        <p:nvPr/>
      </p:nvGrpSpPr>
      <p:grpSpPr>
        <a:xfrm>
          <a:off x="0" y="0"/>
          <a:ext cx="0" cy="0"/>
          <a:chOff x="0" y="0"/>
          <a:chExt cx="0" cy="0"/>
        </a:xfrm>
      </p:grpSpPr>
      <p:pic>
        <p:nvPicPr>
          <p:cNvPr id="209" name="Google Shape;209;p34"/>
          <p:cNvPicPr preferRelativeResize="0"/>
          <p:nvPr/>
        </p:nvPicPr>
        <p:blipFill>
          <a:blip r:embed="rId3">
            <a:alphaModFix/>
          </a:blip>
          <a:stretch>
            <a:fillRect/>
          </a:stretch>
        </p:blipFill>
        <p:spPr>
          <a:xfrm>
            <a:off x="380050" y="187325"/>
            <a:ext cx="2147850" cy="2147850"/>
          </a:xfrm>
          <a:prstGeom prst="rect">
            <a:avLst/>
          </a:prstGeom>
          <a:noFill/>
          <a:ln>
            <a:noFill/>
          </a:ln>
        </p:spPr>
      </p:pic>
      <p:pic>
        <p:nvPicPr>
          <p:cNvPr id="210" name="Google Shape;210;p34"/>
          <p:cNvPicPr preferRelativeResize="0"/>
          <p:nvPr/>
        </p:nvPicPr>
        <p:blipFill>
          <a:blip r:embed="rId4">
            <a:alphaModFix/>
          </a:blip>
          <a:stretch>
            <a:fillRect/>
          </a:stretch>
        </p:blipFill>
        <p:spPr>
          <a:xfrm>
            <a:off x="3054325" y="874400"/>
            <a:ext cx="2826675" cy="2826675"/>
          </a:xfrm>
          <a:prstGeom prst="rect">
            <a:avLst/>
          </a:prstGeom>
          <a:noFill/>
          <a:ln>
            <a:noFill/>
          </a:ln>
        </p:spPr>
      </p:pic>
      <p:pic>
        <p:nvPicPr>
          <p:cNvPr id="211" name="Google Shape;211;p34"/>
          <p:cNvPicPr preferRelativeResize="0"/>
          <p:nvPr/>
        </p:nvPicPr>
        <p:blipFill>
          <a:blip r:embed="rId5">
            <a:alphaModFix/>
          </a:blip>
          <a:stretch>
            <a:fillRect/>
          </a:stretch>
        </p:blipFill>
        <p:spPr>
          <a:xfrm>
            <a:off x="5785025" y="3208000"/>
            <a:ext cx="3358975" cy="1791450"/>
          </a:xfrm>
          <a:prstGeom prst="rect">
            <a:avLst/>
          </a:prstGeom>
          <a:noFill/>
          <a:ln>
            <a:noFill/>
          </a:ln>
        </p:spPr>
      </p:pic>
      <p:pic>
        <p:nvPicPr>
          <p:cNvPr id="212" name="Google Shape;212;p34"/>
          <p:cNvPicPr preferRelativeResize="0"/>
          <p:nvPr/>
        </p:nvPicPr>
        <p:blipFill>
          <a:blip r:embed="rId6">
            <a:alphaModFix/>
          </a:blip>
          <a:stretch>
            <a:fillRect/>
          </a:stretch>
        </p:blipFill>
        <p:spPr>
          <a:xfrm>
            <a:off x="2592050" y="1317225"/>
            <a:ext cx="1131175" cy="786150"/>
          </a:xfrm>
          <a:prstGeom prst="rect">
            <a:avLst/>
          </a:prstGeom>
          <a:noFill/>
          <a:ln>
            <a:noFill/>
          </a:ln>
        </p:spPr>
      </p:pic>
      <p:pic>
        <p:nvPicPr>
          <p:cNvPr id="213" name="Google Shape;213;p34"/>
          <p:cNvPicPr preferRelativeResize="0"/>
          <p:nvPr/>
        </p:nvPicPr>
        <p:blipFill>
          <a:blip r:embed="rId6">
            <a:alphaModFix/>
          </a:blip>
          <a:stretch>
            <a:fillRect/>
          </a:stretch>
        </p:blipFill>
        <p:spPr>
          <a:xfrm>
            <a:off x="5588875" y="2688675"/>
            <a:ext cx="1131175" cy="786150"/>
          </a:xfrm>
          <a:prstGeom prst="rect">
            <a:avLst/>
          </a:prstGeom>
          <a:noFill/>
          <a:ln>
            <a:noFill/>
          </a:ln>
        </p:spPr>
      </p:pic>
      <p:sp>
        <p:nvSpPr>
          <p:cNvPr id="214" name="Google Shape;214;p34"/>
          <p:cNvSpPr/>
          <p:nvPr/>
        </p:nvSpPr>
        <p:spPr>
          <a:xfrm>
            <a:off x="2904625" y="112100"/>
            <a:ext cx="6097114" cy="931486"/>
          </a:xfrm>
          <a:prstGeom prst="rect">
            <a:avLst/>
          </a:prstGeom>
        </p:spPr>
        <p:txBody>
          <a:bodyPr>
            <a:prstTxWarp prst="textPlain"/>
          </a:bodyPr>
          <a:lstStyle/>
          <a:p>
            <a:pPr lvl="0" algn="ctr"/>
            <a:r>
              <a:rPr b="0" i="0">
                <a:ln cap="flat" cmpd="sng" w="9525">
                  <a:solidFill>
                    <a:schemeClr val="dk2"/>
                  </a:solidFill>
                  <a:prstDash val="solid"/>
                  <a:round/>
                  <a:headEnd len="sm" w="sm" type="none"/>
                  <a:tailEnd len="sm" w="sm" type="none"/>
                </a:ln>
                <a:solidFill>
                  <a:schemeClr val="lt2"/>
                </a:solidFill>
                <a:latin typeface="Bad Script"/>
              </a:rPr>
              <a:t>Innovation / Sector Leading</a:t>
            </a:r>
          </a:p>
        </p:txBody>
      </p:sp>
      <p:pic>
        <p:nvPicPr>
          <p:cNvPr id="215" name="Google Shape;215;p34" title="IMG_4442.MOV">
            <a:hlinkClick r:id="rId7"/>
          </p:cNvPr>
          <p:cNvPicPr preferRelativeResize="0"/>
          <p:nvPr/>
        </p:nvPicPr>
        <p:blipFill>
          <a:blip r:embed="rId8">
            <a:alphaModFix/>
          </a:blip>
          <a:stretch>
            <a:fillRect/>
          </a:stretch>
        </p:blipFill>
        <p:spPr>
          <a:xfrm>
            <a:off x="155100" y="2377025"/>
            <a:ext cx="2749525" cy="2062144"/>
          </a:xfrm>
          <a:prstGeom prst="rect">
            <a:avLst/>
          </a:prstGeom>
          <a:noFill/>
          <a:ln>
            <a:noFill/>
          </a:ln>
        </p:spPr>
      </p:pic>
      <p:pic>
        <p:nvPicPr>
          <p:cNvPr id="216" name="Google Shape;216;p34" title="IMG_4622.MOV">
            <a:hlinkClick r:id="rId9"/>
          </p:cNvPr>
          <p:cNvPicPr preferRelativeResize="0"/>
          <p:nvPr/>
        </p:nvPicPr>
        <p:blipFill>
          <a:blip r:embed="rId10">
            <a:alphaModFix/>
          </a:blip>
          <a:stretch>
            <a:fillRect/>
          </a:stretch>
        </p:blipFill>
        <p:spPr>
          <a:xfrm>
            <a:off x="6479375" y="874400"/>
            <a:ext cx="2522375" cy="18917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