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2" r:id="rId4"/>
    <p:sldId id="257" r:id="rId5"/>
    <p:sldId id="283" r:id="rId6"/>
    <p:sldId id="258" r:id="rId7"/>
    <p:sldId id="280" r:id="rId8"/>
    <p:sldId id="282" r:id="rId9"/>
    <p:sldId id="259" r:id="rId10"/>
    <p:sldId id="260" r:id="rId11"/>
    <p:sldId id="261" r:id="rId12"/>
    <p:sldId id="265" r:id="rId13"/>
    <p:sldId id="262" r:id="rId14"/>
    <p:sldId id="263" r:id="rId15"/>
    <p:sldId id="264" r:id="rId16"/>
    <p:sldId id="266" r:id="rId17"/>
    <p:sldId id="267" r:id="rId18"/>
    <p:sldId id="277" r:id="rId19"/>
    <p:sldId id="281" r:id="rId20"/>
    <p:sldId id="270" r:id="rId21"/>
    <p:sldId id="271" r:id="rId22"/>
    <p:sldId id="269" r:id="rId23"/>
    <p:sldId id="278" r:id="rId24"/>
    <p:sldId id="284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97" autoAdjust="0"/>
    <p:restoredTop sz="94660"/>
  </p:normalViewPr>
  <p:slideViewPr>
    <p:cSldViewPr snapToGrid="0">
      <p:cViewPr>
        <p:scale>
          <a:sx n="40" d="100"/>
          <a:sy n="40" d="100"/>
        </p:scale>
        <p:origin x="-1674" y="-8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49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54762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20883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75049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719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312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9014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7684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3703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3888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028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B0961-E59D-4635-91AA-0DD68DC791B6}" type="datetimeFigureOut">
              <a:rPr lang="en-GB" smtClean="0"/>
              <a:t>13/02/2019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397B2-D81C-4607-85F6-086690607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1960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00664" y="3252034"/>
            <a:ext cx="904552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CW Precursive 1" panose="03050602040000000000" pitchFamily="66" charset="0"/>
              </a:rPr>
              <a:t>Bore </a:t>
            </a:r>
            <a:r>
              <a:rPr lang="en-GB" sz="9600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CW Precursive 1" panose="03050602040000000000" pitchFamily="66" charset="0"/>
              </a:rPr>
              <a:t>TGCh</a:t>
            </a:r>
            <a:endParaRPr lang="en-GB" sz="96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CW Precursive 1" panose="03050602040000000000" pitchFamily="66" charset="0"/>
            </a:endParaRPr>
          </a:p>
          <a:p>
            <a:pPr algn="ctr"/>
            <a:r>
              <a:rPr lang="en-GB" sz="72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CCW Precursive 1" panose="03050602040000000000" pitchFamily="66" charset="0"/>
              </a:rPr>
              <a:t>ICT Morning</a:t>
            </a:r>
            <a:endParaRPr lang="en-GB" sz="6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CW Precursive 1" panose="03050602040000000000" pitchFamily="66" charset="0"/>
            </a:endParaRPr>
          </a:p>
        </p:txBody>
      </p:sp>
      <p:sp>
        <p:nvSpPr>
          <p:cNvPr id="2" name="AutoShape 2" descr="Image result for clipart ipad no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3" name="AutoShape 4" descr="Image result for clipart ipad no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6" descr="Image result for clipart computer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8" descr="Image result for clipart computer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34" name="Picture 10" descr="Image result for clipart comp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2994">
            <a:off x="369851" y="177319"/>
            <a:ext cx="3240511" cy="2341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elated imag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70034">
            <a:off x="4233210" y="409199"/>
            <a:ext cx="2029736" cy="1877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14" descr="Image result for clipart ipad no background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0" name="Picture 16" descr="Image result for clipart lapto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342775" y="122524"/>
            <a:ext cx="2717846" cy="2717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18" descr="Image result for clipart ipad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44" name="Picture 20" descr="Related imag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110" y="439025"/>
            <a:ext cx="1599466" cy="2084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Google Shape;161;p28"/>
          <p:cNvPicPr preferRelativeResize="0"/>
          <p:nvPr/>
        </p:nvPicPr>
        <p:blipFill rotWithShape="1">
          <a:blip r:embed="rId6">
            <a:alphaModFix/>
          </a:blip>
          <a:srcRect l="46265" t="40494" r="46265" b="46221"/>
          <a:stretch/>
        </p:blipFill>
        <p:spPr>
          <a:xfrm>
            <a:off x="463049" y="4957195"/>
            <a:ext cx="1457400" cy="1457400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28420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8792"/>
            <a:ext cx="1180279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Objectives 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885955"/>
            <a:ext cx="1180279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CW Precursive 1" panose="03050602040000000000" pitchFamily="66" charset="0"/>
              </a:rPr>
              <a:t>Discuss the importance of technology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1884740"/>
            <a:ext cx="1180279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CW Precursive 1" panose="03050602040000000000" pitchFamily="66" charset="0"/>
              </a:rPr>
              <a:t>The Digital Competence Framework and its benefits 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-2" y="3285123"/>
            <a:ext cx="1180279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CW Precursive 1" panose="03050602040000000000" pitchFamily="66" charset="0"/>
              </a:rPr>
              <a:t>Technology in the Foundation Phase 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4292431"/>
            <a:ext cx="11802793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CW Precursive 1" panose="03050602040000000000" pitchFamily="66" charset="0"/>
              </a:rPr>
              <a:t>E-Safety 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3" y="5192802"/>
            <a:ext cx="1219200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600" dirty="0" smtClean="0">
                <a:latin typeface="CCW Precursive 1" panose="03050602040000000000" pitchFamily="66" charset="0"/>
              </a:rPr>
              <a:t>Stations set up with different technologies for you to experience  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endParaRPr lang="en-GB" sz="2800" dirty="0" smtClean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064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8792"/>
            <a:ext cx="11802793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Technology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Constantly evolving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Drastically changed the way we live and learn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Technology has created amazing tools and resources that puts useful information at our fingertips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Has made our lives easier, faster and more fun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Future technology is even more interesting and exciting</a:t>
            </a:r>
          </a:p>
        </p:txBody>
      </p:sp>
      <p:pic>
        <p:nvPicPr>
          <p:cNvPr id="3" name="Picture 10" descr="Image result for clipart comput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52994" flipH="1">
            <a:off x="9259287" y="416871"/>
            <a:ext cx="1747102" cy="1262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42655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1901268" cy="63094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Digital Competence Framework</a:t>
            </a:r>
            <a:r>
              <a:rPr lang="en-GB" sz="4000" dirty="0" smtClean="0"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latin typeface="CCW Precursive 1" panose="03050602040000000000" pitchFamily="66" charset="0"/>
              </a:rPr>
            </a:br>
            <a:endParaRPr lang="en-GB" sz="40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Recognises that digital competence is fundamental to learning so that children can participate confidently and successfully in the modern world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CW Precursive 1" panose="03050602040000000000" pitchFamily="66" charset="0"/>
              </a:rPr>
              <a:t>Preparing children for </a:t>
            </a:r>
            <a:r>
              <a:rPr lang="en-GB" sz="2800" dirty="0" smtClean="0">
                <a:latin typeface="CCW Precursive 1" panose="03050602040000000000" pitchFamily="66" charset="0"/>
              </a:rPr>
              <a:t>their future careers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21</a:t>
            </a:r>
            <a:r>
              <a:rPr lang="en-GB" sz="2800" baseline="30000" dirty="0" smtClean="0">
                <a:latin typeface="CCW Precursive 1" panose="03050602040000000000" pitchFamily="66" charset="0"/>
              </a:rPr>
              <a:t>st</a:t>
            </a:r>
            <a:r>
              <a:rPr lang="en-GB" sz="2800" dirty="0" smtClean="0">
                <a:latin typeface="CCW Precursive 1" panose="03050602040000000000" pitchFamily="66" charset="0"/>
              </a:rPr>
              <a:t> century learners who are creative, ambitious, problem solvers, healthy and confident</a:t>
            </a:r>
          </a:p>
          <a:p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937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1901268" cy="8340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Benefits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Engages children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Enhances their learning experience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Encourages responsibility and allows them to take ownership of their learning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Provides children with new and exciting opportunities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CW Precursive 1" panose="03050602040000000000" pitchFamily="66" charset="0"/>
              </a:rPr>
              <a:t>Enables children to learn to their best ability – visual, physical or audio </a:t>
            </a: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Camouflages learning (learning through play)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 smtClean="0">
              <a:latin typeface="CCW Precursive 1" panose="03050602040000000000" pitchFamily="66" charset="0"/>
            </a:endParaRPr>
          </a:p>
          <a:p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410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5412" y="178191"/>
            <a:ext cx="11728938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CW Precursive 1" panose="03050602040000000000" pitchFamily="66" charset="0"/>
              </a:rPr>
              <a:t>Digital Competence Framework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Is one of the 3 cross-curricular responsibilities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Focuses on developing skills which can be applied to a wide range of subjects and scenarios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4 strands of equal importance – Citizenship, Interacting and Collaborating, Producing, and Data and Computational Thinking.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Within each strand, there are a number of elements that children should experience </a:t>
            </a:r>
          </a:p>
          <a:p>
            <a:endParaRPr lang="en-GB" sz="36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579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9983722"/>
              </p:ext>
            </p:extLst>
          </p:nvPr>
        </p:nvGraphicFramePr>
        <p:xfrm>
          <a:off x="228598" y="247650"/>
          <a:ext cx="11791952" cy="640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47988"/>
                <a:gridCol w="2947988"/>
                <a:gridCol w="2947988"/>
                <a:gridCol w="2947988"/>
              </a:tblGrid>
              <a:tr h="1111174"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/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Citizenship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/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Interacting and Collaborating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/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Producing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Data and Computational Thinking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5289626"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Identity,</a:t>
                      </a: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 Image and Reputation</a:t>
                      </a:r>
                      <a:b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 </a:t>
                      </a: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Health and Well-being </a:t>
                      </a:r>
                      <a:b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endParaRPr lang="en-GB" sz="2000" b="0" baseline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Digital rights, licensing and ownership</a:t>
                      </a:r>
                      <a:b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endParaRPr lang="en-GB" sz="2000" b="0" baseline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Online behaviour and cyberbullying 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Communication</a:t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endParaRPr lang="en-GB" sz="2000" b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Collaboration</a:t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endParaRPr lang="en-GB" sz="2000" b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Storing</a:t>
                      </a:r>
                      <a:r>
                        <a:rPr lang="en-GB" sz="2000" b="0" baseline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 and sharing 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Planning, sourcing and searching</a:t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 </a:t>
                      </a: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Creating </a:t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endParaRPr lang="en-GB" sz="2000" b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Evaluating and improving </a:t>
                      </a: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endParaRPr lang="en-GB" sz="2000" b="0" dirty="0" smtClean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Problem solving and modelling</a:t>
                      </a:r>
                      <a:b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</a:b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 </a:t>
                      </a:r>
                    </a:p>
                    <a:p>
                      <a:pPr marL="342900" indent="-34290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2000" b="0" dirty="0" smtClean="0">
                          <a:solidFill>
                            <a:schemeClr val="tx1"/>
                          </a:solidFill>
                          <a:latin typeface="CCW Precursive 1" panose="03050602040000000000" pitchFamily="66" charset="0"/>
                        </a:rPr>
                        <a:t>Data and information literacy </a:t>
                      </a:r>
                      <a:endParaRPr lang="en-GB" sz="2000" b="0" dirty="0">
                        <a:solidFill>
                          <a:schemeClr val="tx1"/>
                        </a:solidFill>
                        <a:latin typeface="CCW Precursive 1" panose="03050602040000000000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1577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15412" y="178191"/>
            <a:ext cx="11728938" cy="66787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CW Precursive 1" panose="03050602040000000000" pitchFamily="66" charset="0"/>
              </a:rPr>
              <a:t>Technology in the Foundation Phase</a:t>
            </a:r>
            <a:br>
              <a:rPr lang="en-GB" sz="3600" u="sng" dirty="0" smtClean="0">
                <a:latin typeface="CCW Precursive 1" panose="03050602040000000000" pitchFamily="66" charset="0"/>
              </a:rPr>
            </a:br>
            <a:endParaRPr lang="en-GB" sz="36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Is holistic and integral across the curriculum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Their ICT skills, knowledge and understanding are developed through a range of experiences 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Children are given opportunities to develop these skills using a wide range of equipment and software's.  </a:t>
            </a:r>
          </a:p>
          <a:p>
            <a:endParaRPr lang="en-GB" sz="3600" dirty="0">
              <a:latin typeface="CCW Precursive 1" panose="03050602040000000000" pitchFamily="66" charset="0"/>
            </a:endParaRPr>
          </a:p>
        </p:txBody>
      </p:sp>
      <p:pic>
        <p:nvPicPr>
          <p:cNvPr id="3" name="Google Shape;161;p28"/>
          <p:cNvPicPr preferRelativeResize="0"/>
          <p:nvPr/>
        </p:nvPicPr>
        <p:blipFill rotWithShape="1">
          <a:blip r:embed="rId2">
            <a:alphaModFix/>
          </a:blip>
          <a:srcRect l="46265" t="40494" r="46265" b="46221"/>
          <a:stretch/>
        </p:blipFill>
        <p:spPr>
          <a:xfrm>
            <a:off x="10993735" y="178191"/>
            <a:ext cx="950615" cy="914215"/>
          </a:xfrm>
          <a:prstGeom prst="ellipse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13524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000" y="65942"/>
            <a:ext cx="841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CW Precursive 1" panose="03050602040000000000" pitchFamily="66" charset="0"/>
              </a:rPr>
              <a:t>Types of Technology</a:t>
            </a:r>
            <a:endParaRPr lang="en-GB" sz="3600" u="sng" dirty="0">
              <a:latin typeface="CCW Precursive 1" panose="03050602040000000000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 rot="20016147">
            <a:off x="-10043" y="2023704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iPads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 rot="20016147">
            <a:off x="2444952" y="4065982"/>
            <a:ext cx="3656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Computers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 rot="1588596">
            <a:off x="8289150" y="807614"/>
            <a:ext cx="42812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Chromebooks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 rot="1543975">
            <a:off x="3953124" y="1404474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IWB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 rot="1506370">
            <a:off x="9688587" y="5299035"/>
            <a:ext cx="2686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CD Players 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rot="420709">
            <a:off x="2930215" y="2134531"/>
            <a:ext cx="2686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>
                <a:latin typeface="CCW Precursive 1" panose="03050602040000000000" pitchFamily="66" charset="0"/>
              </a:rPr>
              <a:t>Walkie</a:t>
            </a:r>
            <a:r>
              <a:rPr lang="en-GB" sz="3200" dirty="0" smtClean="0">
                <a:latin typeface="CCW Precursive 1" panose="03050602040000000000" pitchFamily="66" charset="0"/>
              </a:rPr>
              <a:t> Talkies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 rot="364193">
            <a:off x="8457332" y="1945284"/>
            <a:ext cx="31413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Metal Detectors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 rot="698319">
            <a:off x="400051" y="3609916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Phones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83166">
            <a:off x="999301" y="1077192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err="1" smtClean="0">
                <a:latin typeface="CCW Precursive 1" panose="03050602040000000000" pitchFamily="66" charset="0"/>
              </a:rPr>
              <a:t>BeeBots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rot="225875">
            <a:off x="-196759" y="4621787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Torches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20016147">
            <a:off x="5395579" y="2413031"/>
            <a:ext cx="2686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Voice Pegs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 rot="911616">
            <a:off x="3326377" y="5876200"/>
            <a:ext cx="34592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Calculators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 rot="20016147">
            <a:off x="400050" y="5752659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Cameras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 rot="20494587">
            <a:off x="5490993" y="361340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iPods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 rot="468572">
            <a:off x="7683013" y="3428075"/>
            <a:ext cx="2686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VR Headsets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 rot="171822">
            <a:off x="5045937" y="4600665"/>
            <a:ext cx="26860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Green Screen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 rot="20016147">
            <a:off x="6692276" y="5440400"/>
            <a:ext cx="33820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Stopwatches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20724965">
            <a:off x="6279257" y="1063190"/>
            <a:ext cx="26860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Precursive 1" panose="03050602040000000000" pitchFamily="66" charset="0"/>
              </a:rPr>
              <a:t>Hairdryer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71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860199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iPads – Literacy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List of apps that we use for literacy will be provided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Children are able to take pictures, record videos, watch videos, draw pictures, listen to songs and record using green screen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Practise letter formation / recognition, spelling, sentence structures, imagination, retelling stories, creating their own stories.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24" t="25261" r="26939" b="9114"/>
          <a:stretch/>
        </p:blipFill>
        <p:spPr bwMode="auto">
          <a:xfrm rot="868123">
            <a:off x="8827301" y="4092270"/>
            <a:ext cx="3062135" cy="2192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66" t="16406" r="40562" b="14063"/>
          <a:stretch/>
        </p:blipFill>
        <p:spPr bwMode="auto">
          <a:xfrm rot="611117">
            <a:off x="10594032" y="264949"/>
            <a:ext cx="1365679" cy="187510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00" t="24219" r="40996" b="17968"/>
          <a:stretch/>
        </p:blipFill>
        <p:spPr bwMode="auto">
          <a:xfrm rot="20856353">
            <a:off x="8591380" y="1373965"/>
            <a:ext cx="1868528" cy="213821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31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T:\Mrs Williams\lluniau 2018\IMG_17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646162">
            <a:off x="9358199" y="740948"/>
            <a:ext cx="2635247" cy="197643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453" t="25987" r="26948" b="10197"/>
          <a:stretch/>
        </p:blipFill>
        <p:spPr bwMode="auto">
          <a:xfrm rot="21002220">
            <a:off x="6870604" y="4994880"/>
            <a:ext cx="2399059" cy="1668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T:\Miss Ash Williams\TGCh\Lluniau TGCH\IMG_334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80850">
            <a:off x="9473336" y="4102900"/>
            <a:ext cx="2706025" cy="202951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-1" y="0"/>
            <a:ext cx="9284585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iPads – Numeracy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List of apps that we use for numeracy will be provided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Children are able to use the calculator, practise number formation and recognition, practise counting, practise basic mathematical skills, go        on shape hunts and          take pictures.</a:t>
            </a:r>
          </a:p>
        </p:txBody>
      </p:sp>
    </p:spTree>
    <p:extLst>
      <p:ext uri="{BB962C8B-B14F-4D97-AF65-F5344CB8AC3E}">
        <p14:creationId xmlns:p14="http://schemas.microsoft.com/office/powerpoint/2010/main" val="4187547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1971606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CW Precursive 1" panose="03050602040000000000" pitchFamily="66" charset="0"/>
              </a:rPr>
              <a:t>iPads - Things that you can do at home</a:t>
            </a:r>
            <a:r>
              <a:rPr lang="en-GB" sz="3200" u="sng" dirty="0" smtClean="0">
                <a:latin typeface="CCW Precursive 1" panose="03050602040000000000" pitchFamily="66" charset="0"/>
              </a:rPr>
              <a:t/>
            </a:r>
            <a:br>
              <a:rPr lang="en-GB" sz="3200" u="sng" dirty="0" smtClean="0">
                <a:latin typeface="CCW Precursive 1" panose="03050602040000000000" pitchFamily="66" charset="0"/>
              </a:rPr>
            </a:br>
            <a:r>
              <a:rPr lang="en-GB" sz="3200" u="sng" dirty="0" smtClean="0">
                <a:latin typeface="CCW Precursive 1" panose="03050602040000000000" pitchFamily="66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CW Precursive 1" panose="03050602040000000000" pitchFamily="66" charset="0"/>
              </a:rPr>
              <a:t>U</a:t>
            </a:r>
            <a:r>
              <a:rPr lang="en-GB" sz="2800" dirty="0" smtClean="0">
                <a:latin typeface="CCW Precursive 1" panose="03050602040000000000" pitchFamily="66" charset="0"/>
              </a:rPr>
              <a:t>se the apps on the sheets provided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r>
              <a:rPr lang="en-GB" sz="2800" dirty="0" smtClean="0">
                <a:latin typeface="CCW Precursive 1" panose="03050602040000000000" pitchFamily="66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Nursery/Reception – practise formation using </a:t>
            </a:r>
            <a:r>
              <a:rPr lang="en-GB" sz="2800" dirty="0" err="1" smtClean="0">
                <a:latin typeface="CCW Precursive 1" panose="03050602040000000000" pitchFamily="66" charset="0"/>
              </a:rPr>
              <a:t>KidsDoodle</a:t>
            </a:r>
            <a:r>
              <a:rPr lang="en-GB" sz="2800" dirty="0" smtClean="0">
                <a:latin typeface="CCW Precursive 1" panose="03050602040000000000" pitchFamily="66" charset="0"/>
              </a:rPr>
              <a:t>, </a:t>
            </a:r>
            <a:r>
              <a:rPr lang="en-GB" sz="2800" dirty="0" err="1" smtClean="0">
                <a:latin typeface="CCW Precursive 1" panose="03050602040000000000" pitchFamily="66" charset="0"/>
              </a:rPr>
              <a:t>Cyw</a:t>
            </a:r>
            <a:r>
              <a:rPr lang="en-GB" sz="2800" dirty="0" smtClean="0">
                <a:latin typeface="CCW Precursive 1" panose="03050602040000000000" pitchFamily="66" charset="0"/>
              </a:rPr>
              <a:t>/</a:t>
            </a:r>
            <a:r>
              <a:rPr lang="en-GB" sz="2800" dirty="0" err="1" smtClean="0">
                <a:latin typeface="CCW Precursive 1" panose="03050602040000000000" pitchFamily="66" charset="0"/>
              </a:rPr>
              <a:t>Tric</a:t>
            </a:r>
            <a:r>
              <a:rPr lang="en-GB" sz="2800" dirty="0" smtClean="0">
                <a:latin typeface="CCW Precursive 1" panose="03050602040000000000" pitchFamily="66" charset="0"/>
              </a:rPr>
              <a:t> a </a:t>
            </a:r>
            <a:r>
              <a:rPr lang="en-GB" sz="2800" dirty="0" err="1" smtClean="0">
                <a:latin typeface="CCW Precursive 1" panose="03050602040000000000" pitchFamily="66" charset="0"/>
              </a:rPr>
              <a:t>Chlic</a:t>
            </a:r>
            <a:r>
              <a:rPr lang="en-GB" sz="2800" dirty="0" smtClean="0">
                <a:latin typeface="CCW Precursive 1" panose="03050602040000000000" pitchFamily="66" charset="0"/>
              </a:rPr>
              <a:t>, learn new words using </a:t>
            </a:r>
            <a:r>
              <a:rPr lang="en-GB" sz="2800" dirty="0" err="1" smtClean="0">
                <a:latin typeface="CCW Precursive 1" panose="03050602040000000000" pitchFamily="66" charset="0"/>
              </a:rPr>
              <a:t>ap</a:t>
            </a:r>
            <a:r>
              <a:rPr lang="en-GB" sz="2800" dirty="0" smtClean="0">
                <a:latin typeface="CCW Precursive 1" panose="03050602040000000000" pitchFamily="66" charset="0"/>
              </a:rPr>
              <a:t> </a:t>
            </a:r>
            <a:r>
              <a:rPr lang="en-GB" sz="2800" dirty="0" err="1" smtClean="0">
                <a:latin typeface="CCW Precursive 1" panose="03050602040000000000" pitchFamily="66" charset="0"/>
              </a:rPr>
              <a:t>geiriaduron</a:t>
            </a:r>
            <a:r>
              <a:rPr lang="en-GB" sz="2800" dirty="0" smtClean="0">
                <a:latin typeface="CCW Precursive 1" panose="03050602040000000000" pitchFamily="66" charset="0"/>
              </a:rPr>
              <a:t/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Year 1 – practise formation, develop mathematical skills on </a:t>
            </a:r>
            <a:r>
              <a:rPr lang="en-GB" sz="2800" dirty="0" err="1" smtClean="0">
                <a:latin typeface="CCW Precursive 1" panose="03050602040000000000" pitchFamily="66" charset="0"/>
              </a:rPr>
              <a:t>Sumdog</a:t>
            </a:r>
            <a:r>
              <a:rPr lang="en-GB" sz="2800" dirty="0" smtClean="0">
                <a:latin typeface="CCW Precursive 1" panose="03050602040000000000" pitchFamily="66" charset="0"/>
              </a:rPr>
              <a:t>, practise spelling + sentence structure on </a:t>
            </a:r>
            <a:r>
              <a:rPr lang="en-GB" sz="2800" dirty="0" err="1" smtClean="0">
                <a:latin typeface="CCW Precursive 1" panose="03050602040000000000" pitchFamily="66" charset="0"/>
              </a:rPr>
              <a:t>Campau</a:t>
            </a:r>
            <a:r>
              <a:rPr lang="en-GB" sz="2800" dirty="0" smtClean="0">
                <a:latin typeface="CCW Precursive 1" panose="03050602040000000000" pitchFamily="66" charset="0"/>
              </a:rPr>
              <a:t> </a:t>
            </a:r>
            <a:r>
              <a:rPr lang="en-GB" sz="2800" dirty="0" err="1" smtClean="0">
                <a:latin typeface="CCW Precursive 1" panose="03050602040000000000" pitchFamily="66" charset="0"/>
              </a:rPr>
              <a:t>Cosmig</a:t>
            </a:r>
            <a:r>
              <a:rPr lang="en-GB" sz="2800" dirty="0" smtClean="0">
                <a:latin typeface="CCW Precursive 1" panose="03050602040000000000" pitchFamily="66" charset="0"/>
              </a:rPr>
              <a:t/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Year 2 – create your own videos/books with iMovie and Book Creator. </a:t>
            </a:r>
          </a:p>
        </p:txBody>
      </p:sp>
    </p:spTree>
    <p:extLst>
      <p:ext uri="{BB962C8B-B14F-4D97-AF65-F5344CB8AC3E}">
        <p14:creationId xmlns:p14="http://schemas.microsoft.com/office/powerpoint/2010/main" val="1172540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4326"/>
            <a:ext cx="11966400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Computers / Chromebooks – Literacy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Keyboard – letter recognition 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 smtClean="0">
                <a:latin typeface="CCW Precursive 1" panose="03050602040000000000" pitchFamily="66" charset="0"/>
              </a:rPr>
              <a:t>PurpleMash</a:t>
            </a:r>
            <a:r>
              <a:rPr lang="en-GB" sz="3200" dirty="0">
                <a:latin typeface="CCW Precursive 1" panose="03050602040000000000" pitchFamily="66" charset="0"/>
              </a:rPr>
              <a:t> </a:t>
            </a:r>
            <a:r>
              <a:rPr lang="en-GB" sz="3200" dirty="0" smtClean="0">
                <a:latin typeface="CCW Precursive 1" panose="03050602040000000000" pitchFamily="66" charset="0"/>
              </a:rPr>
              <a:t>and 2Simple 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Improves their hand/eye coordination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Practise letter formation using paint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 smtClean="0">
              <a:latin typeface="CCW Precursive 1" panose="03050602040000000000" pitchFamily="66" charset="0"/>
            </a:endParaRPr>
          </a:p>
        </p:txBody>
      </p:sp>
      <p:pic>
        <p:nvPicPr>
          <p:cNvPr id="7170" name="Picture 2" descr="T:\Mrs Williams\lluniau 2018\IMG_21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5500">
            <a:off x="10553201" y="1054771"/>
            <a:ext cx="1411799" cy="188239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T:\Miss Ash Williams\TGCh\Lluniau TGCH\IMG_335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53663">
            <a:off x="10315592" y="4114948"/>
            <a:ext cx="1738788" cy="130409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066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4326"/>
            <a:ext cx="12192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Computers / Chromebooks – Numeracy</a:t>
            </a:r>
          </a:p>
          <a:p>
            <a:endParaRPr lang="en-GB" sz="4000" u="sng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Keyboard - number recognition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err="1" smtClean="0">
                <a:latin typeface="CCW Precursive 1" panose="03050602040000000000" pitchFamily="66" charset="0"/>
              </a:rPr>
              <a:t>Sumdog</a:t>
            </a:r>
            <a:endParaRPr lang="en-GB" sz="3200" dirty="0" smtClean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2Simple + </a:t>
            </a:r>
            <a:r>
              <a:rPr lang="en-GB" sz="3200" dirty="0" err="1" smtClean="0">
                <a:latin typeface="CCW Precursive 1" panose="03050602040000000000" pitchFamily="66" charset="0"/>
              </a:rPr>
              <a:t>PurpleMash</a:t>
            </a:r>
            <a:r>
              <a:rPr lang="en-GB" sz="3200" dirty="0" smtClean="0">
                <a:latin typeface="CCW Precursive 1" panose="03050602040000000000" pitchFamily="66" charset="0"/>
              </a:rPr>
              <a:t> – collect data, sort objects, pictogram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 smtClean="0">
              <a:latin typeface="CCW Precursive 1" panose="03050602040000000000" pitchFamily="66" charset="0"/>
            </a:endParaRPr>
          </a:p>
        </p:txBody>
      </p:sp>
      <p:pic>
        <p:nvPicPr>
          <p:cNvPr id="4" name="Picture 3" descr="T:\Miss Ash Williams\TGCh\Lluniau TGCH\IMG_30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99193">
            <a:off x="10159492" y="4858559"/>
            <a:ext cx="1851416" cy="138856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95" t="16927" r="41435" b="13802"/>
          <a:stretch/>
        </p:blipFill>
        <p:spPr bwMode="auto">
          <a:xfrm rot="21131039">
            <a:off x="9810375" y="857187"/>
            <a:ext cx="1522502" cy="209004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251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5942"/>
            <a:ext cx="1121195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Things you can do at home 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Practise turning the computer on and off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Practise using a mouse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Develop understanding of a keyboard (space </a:t>
            </a:r>
            <a:r>
              <a:rPr lang="en-GB" sz="3200" dirty="0" err="1" smtClean="0">
                <a:latin typeface="CCW Precursive 1" panose="03050602040000000000" pitchFamily="66" charset="0"/>
              </a:rPr>
              <a:t>etc</a:t>
            </a:r>
            <a:r>
              <a:rPr lang="en-GB" sz="3200" dirty="0" smtClean="0">
                <a:latin typeface="CCW Precursive 1" panose="03050602040000000000" pitchFamily="66" charset="0"/>
              </a:rPr>
              <a:t>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Saving their work </a:t>
            </a:r>
            <a:endParaRPr lang="en-GB" sz="32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Ownership of their work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Can access </a:t>
            </a:r>
            <a:r>
              <a:rPr lang="en-GB" sz="3200" dirty="0" err="1" smtClean="0">
                <a:latin typeface="CCW Precursive 1" panose="03050602040000000000" pitchFamily="66" charset="0"/>
              </a:rPr>
              <a:t>Sumdog</a:t>
            </a:r>
            <a:r>
              <a:rPr lang="en-GB" sz="3200" dirty="0" smtClean="0">
                <a:latin typeface="CCW Precursive 1" panose="03050602040000000000" pitchFamily="66" charset="0"/>
              </a:rPr>
              <a:t> and Purple Mash at home</a:t>
            </a:r>
          </a:p>
        </p:txBody>
      </p:sp>
    </p:spTree>
    <p:extLst>
      <p:ext uri="{BB962C8B-B14F-4D97-AF65-F5344CB8AC3E}">
        <p14:creationId xmlns:p14="http://schemas.microsoft.com/office/powerpoint/2010/main" val="3001913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20693"/>
            <a:ext cx="9086851" cy="72327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err="1" smtClean="0">
                <a:latin typeface="CCW Precursive 1" panose="03050602040000000000" pitchFamily="66" charset="0"/>
              </a:rPr>
              <a:t>Beebot</a:t>
            </a:r>
            <a:r>
              <a:rPr lang="en-GB" sz="4000" dirty="0" smtClean="0">
                <a:latin typeface="CCW Precursive 1" panose="03050602040000000000" pitchFamily="66" charset="0"/>
              </a:rPr>
              <a:t> </a:t>
            </a:r>
            <a:br>
              <a:rPr lang="en-GB" sz="4000" dirty="0" smtClean="0">
                <a:latin typeface="CCW Precursive 1" panose="03050602040000000000" pitchFamily="66" charset="0"/>
              </a:rPr>
            </a:br>
            <a:endParaRPr lang="en-GB" sz="40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Teaches children the fundamentals of computational thinking 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Develops their understanding of sequencing, coordinates, distance and location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Allows </a:t>
            </a:r>
            <a:r>
              <a:rPr lang="en-GB" sz="3200" dirty="0">
                <a:latin typeface="CCW Precursive 1" panose="03050602040000000000" pitchFamily="66" charset="0"/>
              </a:rPr>
              <a:t>children to create, explore and problem solve to achieve </a:t>
            </a:r>
            <a:r>
              <a:rPr lang="en-GB" sz="3200" dirty="0" smtClean="0">
                <a:latin typeface="CCW Precursive 1" panose="03050602040000000000" pitchFamily="66" charset="0"/>
              </a:rPr>
              <a:t>success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>
                <a:latin typeface="CCW Precursive 1" panose="03050602040000000000" pitchFamily="66" charset="0"/>
              </a:rPr>
              <a:t>Can be used to develop literacy and numeracy skills </a:t>
            </a:r>
          </a:p>
          <a:p>
            <a:endParaRPr lang="en-GB" sz="3200" dirty="0">
              <a:latin typeface="CCW Precursive 1" panose="03050602040000000000" pitchFamily="66" charset="0"/>
            </a:endParaRPr>
          </a:p>
        </p:txBody>
      </p:sp>
      <p:pic>
        <p:nvPicPr>
          <p:cNvPr id="3074" name="Picture 2" descr="C:\Users\ygcpteacher\Documents\Lluniau TGCH\IMG_333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69962">
            <a:off x="9057461" y="460097"/>
            <a:ext cx="2927285" cy="219546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ygcpteacher\Documents\Lluniau TGCH\IMG_3335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07"/>
          <a:stretch/>
        </p:blipFill>
        <p:spPr bwMode="auto">
          <a:xfrm rot="4912861">
            <a:off x="8679387" y="3431692"/>
            <a:ext cx="3144962" cy="2692828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5645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10258"/>
            <a:ext cx="842708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IWB </a:t>
            </a:r>
            <a:r>
              <a:rPr lang="en-GB" sz="4000" dirty="0" smtClean="0"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latin typeface="CCW Precursive 1" panose="03050602040000000000" pitchFamily="66" charset="0"/>
              </a:rPr>
            </a:br>
            <a:endParaRPr lang="en-GB" sz="40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Good for gross motor skills for </a:t>
            </a:r>
            <a:r>
              <a:rPr lang="en-GB" sz="3200" dirty="0" err="1" smtClean="0">
                <a:latin typeface="CCW Precursive 1" panose="03050602040000000000" pitchFamily="66" charset="0"/>
              </a:rPr>
              <a:t>eyfs</a:t>
            </a:r>
            <a:r>
              <a:rPr lang="en-GB" sz="3200" dirty="0" smtClean="0">
                <a:latin typeface="CCW Precursive 1" panose="03050602040000000000" pitchFamily="66" charset="0"/>
              </a:rPr>
              <a:t> children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Literacy – practise letter formation/recognition, spelling, drawing story maps, crosswords, </a:t>
            </a:r>
            <a:endParaRPr lang="en-GB" sz="32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Numeracy – number recognition/formation, write sums, sort objects, order numbers. 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pic>
        <p:nvPicPr>
          <p:cNvPr id="3" name="Picture 2" descr="T:\Miss Ash Williams\TGCh\Lluniau TGCH\IMG_34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634690">
            <a:off x="8548511" y="3931659"/>
            <a:ext cx="2795749" cy="2096812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ygcpteacher\Documents\Lluniau TGCH\IMG_342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17783">
            <a:off x="9370276" y="672617"/>
            <a:ext cx="2557916" cy="1918437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93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0044332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CD / Stereo </a:t>
            </a:r>
            <a:r>
              <a:rPr lang="en-GB" sz="4000" dirty="0" smtClean="0"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latin typeface="CCW Precursive 1" panose="03050602040000000000" pitchFamily="66" charset="0"/>
              </a:rPr>
            </a:br>
            <a:endParaRPr lang="en-GB" sz="40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Develop their listening and understanding skills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Develop Welsh Language through listening to songs and stories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Listen to songs that help develop their maths such as counting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CW Precursive 1" panose="03050602040000000000" pitchFamily="66" charset="0"/>
            </a:endParaRPr>
          </a:p>
        </p:txBody>
      </p:sp>
      <p:pic>
        <p:nvPicPr>
          <p:cNvPr id="10242" name="Picture 2" descr="T:\Miss Ash Williams\TGCh\Lluniau TGCH\IMG_27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32648">
            <a:off x="9416602" y="810578"/>
            <a:ext cx="2594326" cy="194574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1231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841"/>
            <a:ext cx="10044332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VR Headsets</a:t>
            </a:r>
            <a:r>
              <a:rPr lang="en-GB" sz="4000" dirty="0" smtClean="0">
                <a:latin typeface="CCW Precursive 1" panose="03050602040000000000" pitchFamily="66" charset="0"/>
              </a:rPr>
              <a:t/>
            </a:r>
            <a:br>
              <a:rPr lang="en-GB" sz="4000" dirty="0" smtClean="0">
                <a:latin typeface="CCW Precursive 1" panose="03050602040000000000" pitchFamily="66" charset="0"/>
              </a:rPr>
            </a:br>
            <a:endParaRPr lang="en-GB" sz="40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Develops their imagination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r>
              <a:rPr lang="en-GB" sz="3200" dirty="0" smtClean="0">
                <a:latin typeface="CCW Precursive 1" panose="03050602040000000000" pitchFamily="66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Are able to experience different scenarios in order to improve the quality of their writing  </a:t>
            </a:r>
          </a:p>
          <a:p>
            <a:r>
              <a:rPr lang="en-GB" sz="4000" dirty="0" smtClean="0">
                <a:latin typeface="CCW Precursive 1" panose="03050602040000000000" pitchFamily="66" charset="0"/>
              </a:rPr>
              <a:t> </a:t>
            </a:r>
          </a:p>
          <a:p>
            <a:endParaRPr lang="en-GB" sz="3600" dirty="0" smtClean="0">
              <a:latin typeface="CCW Precursive 1" panose="03050602040000000000" pitchFamily="66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63652">
            <a:off x="4022020" y="3966296"/>
            <a:ext cx="2000291" cy="2667054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85" b="12688"/>
          <a:stretch/>
        </p:blipFill>
        <p:spPr bwMode="auto">
          <a:xfrm rot="21124828">
            <a:off x="645365" y="3901328"/>
            <a:ext cx="2129366" cy="2837793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8" b="13664"/>
          <a:stretch/>
        </p:blipFill>
        <p:spPr bwMode="auto">
          <a:xfrm rot="21089849">
            <a:off x="9524070" y="380945"/>
            <a:ext cx="2205608" cy="2853559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372" b="12945"/>
          <a:stretch/>
        </p:blipFill>
        <p:spPr bwMode="auto">
          <a:xfrm rot="614754">
            <a:off x="7055225" y="3563795"/>
            <a:ext cx="2317810" cy="303766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342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2792"/>
            <a:ext cx="11980985" cy="69249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Voice Pegs / Recordings</a:t>
            </a:r>
            <a:br>
              <a:rPr lang="en-GB" sz="4000" u="sng" dirty="0" smtClean="0">
                <a:latin typeface="CCW Precursive 1" panose="03050602040000000000" pitchFamily="66" charset="0"/>
              </a:rPr>
            </a:br>
            <a:endParaRPr lang="en-GB" sz="40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Develop listening skills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r>
              <a:rPr lang="en-GB" sz="2800" dirty="0" smtClean="0">
                <a:latin typeface="CCW Precursive 1" panose="03050602040000000000" pitchFamily="66" charset="0"/>
              </a:rPr>
              <a:t>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Continuous Provision -  encourages independence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Enables children to follow instructions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Spelling – hear a word and   they use ‘Bili </a:t>
            </a:r>
            <a:r>
              <a:rPr lang="en-GB" sz="2800" dirty="0" err="1" smtClean="0">
                <a:latin typeface="CCW Precursive 1" panose="03050602040000000000" pitchFamily="66" charset="0"/>
              </a:rPr>
              <a:t>Bysedd</a:t>
            </a:r>
            <a:r>
              <a:rPr lang="en-GB" sz="2800" dirty="0" smtClean="0">
                <a:latin typeface="CCW Precursive 1" panose="03050602040000000000" pitchFamily="66" charset="0"/>
              </a:rPr>
              <a:t>’ to spell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Maths – practise number formation, addition/subtraction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>
                <a:latin typeface="CCW Precursive 1" panose="03050602040000000000" pitchFamily="66" charset="0"/>
              </a:rPr>
              <a:t>Can record their own messages  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34" t="15326" r="29429" b="14323"/>
          <a:stretch/>
        </p:blipFill>
        <p:spPr bwMode="auto">
          <a:xfrm rot="1418620">
            <a:off x="10004096" y="315880"/>
            <a:ext cx="1876750" cy="1440342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0" t="18451" r="40337" b="16667"/>
          <a:stretch/>
        </p:blipFill>
        <p:spPr bwMode="auto">
          <a:xfrm rot="20819031">
            <a:off x="10116373" y="4477618"/>
            <a:ext cx="1605473" cy="2030458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219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6928"/>
            <a:ext cx="12192000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smtClean="0">
                <a:latin typeface="CCW Precursive 1" panose="03050602040000000000" pitchFamily="66" charset="0"/>
              </a:rPr>
              <a:t>Other technologies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Torches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err="1" smtClean="0">
                <a:latin typeface="CCW Precursive 1" panose="03050602040000000000" pitchFamily="66" charset="0"/>
              </a:rPr>
              <a:t>Walkie</a:t>
            </a:r>
            <a:r>
              <a:rPr lang="en-GB" sz="3200" dirty="0" smtClean="0">
                <a:latin typeface="CCW Precursive 1" panose="03050602040000000000" pitchFamily="66" charset="0"/>
              </a:rPr>
              <a:t> talkies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Light up boxes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Mark making boards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Metal detectors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Calculators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Stop watches 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When used in a creative way, these technologies engage and excite children, therefore developing their concentration and skills.  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pic>
        <p:nvPicPr>
          <p:cNvPr id="3" name="Picture 2" descr="T:\Miss Ash Williams\TGCh\Lluniau TGCH\IMG_2759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24116">
            <a:off x="6561590" y="464213"/>
            <a:ext cx="2175852" cy="163188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T:\Miss Ash Williams\TGCh\Lluniau TGCH\IMG_342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387410">
            <a:off x="9225059" y="570301"/>
            <a:ext cx="2746162" cy="2059621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ygcpteacher\Documents\Lluniau TGCH\IMG_335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023705">
            <a:off x="7467502" y="2053307"/>
            <a:ext cx="2456927" cy="1842695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3134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842"/>
            <a:ext cx="1175238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u="sng" dirty="0" smtClean="0">
                <a:latin typeface="CCW Precursive 1" panose="03050602040000000000" pitchFamily="66" charset="0"/>
              </a:rPr>
              <a:t>E-safety</a:t>
            </a:r>
            <a:br>
              <a:rPr lang="en-GB" sz="3600" u="sng" dirty="0" smtClean="0">
                <a:latin typeface="CCW Precursive 1" panose="03050602040000000000" pitchFamily="66" charset="0"/>
              </a:rPr>
            </a:br>
            <a:endParaRPr lang="en-GB" sz="3600" u="sng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Help your children to understand that you can’t talk to strangers online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Apps – </a:t>
            </a:r>
            <a:r>
              <a:rPr lang="en-GB" sz="2800" dirty="0" err="1" smtClean="0">
                <a:latin typeface="CCW Precursive 1" panose="03050602040000000000" pitchFamily="66" charset="0"/>
              </a:rPr>
              <a:t>xbox</a:t>
            </a:r>
            <a:r>
              <a:rPr lang="en-GB" sz="2800" dirty="0" smtClean="0">
                <a:latin typeface="CCW Precursive 1" panose="03050602040000000000" pitchFamily="66" charset="0"/>
              </a:rPr>
              <a:t> and </a:t>
            </a:r>
            <a:r>
              <a:rPr lang="en-GB" sz="2800" dirty="0" err="1" smtClean="0">
                <a:latin typeface="CCW Precursive 1" panose="03050602040000000000" pitchFamily="66" charset="0"/>
              </a:rPr>
              <a:t>playstation</a:t>
            </a:r>
            <a:r>
              <a:rPr lang="en-GB" sz="2800" dirty="0" smtClean="0">
                <a:latin typeface="CCW Precursive 1" panose="03050602040000000000" pitchFamily="66" charset="0"/>
              </a:rPr>
              <a:t> have an app you download to your phone (can monitor who your child speaks to)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Locks on </a:t>
            </a:r>
            <a:r>
              <a:rPr lang="en-GB" sz="2800" dirty="0" err="1" smtClean="0">
                <a:latin typeface="CCW Precursive 1" panose="03050602040000000000" pitchFamily="66" charset="0"/>
              </a:rPr>
              <a:t>ipads</a:t>
            </a:r>
            <a:r>
              <a:rPr lang="en-GB" sz="2800" dirty="0" smtClean="0">
                <a:latin typeface="CCW Precursive 1" panose="03050602040000000000" pitchFamily="66" charset="0"/>
              </a:rPr>
              <a:t> – general, accessibility &gt; guided access &gt; on &gt; passcode settings &gt; set guided access passcode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3348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1" y="0"/>
            <a:ext cx="11868151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u="sng" dirty="0" err="1" smtClean="0">
                <a:latin typeface="CCW Precursive 1" panose="03050602040000000000" pitchFamily="66" charset="0"/>
              </a:rPr>
              <a:t>Mindfullness</a:t>
            </a:r>
            <a:r>
              <a:rPr lang="en-GB" sz="4000" u="sng" dirty="0" smtClean="0">
                <a:latin typeface="CCW Precursive 1" panose="03050602040000000000" pitchFamily="66" charset="0"/>
              </a:rPr>
              <a:t> app – Breathe Kids</a:t>
            </a:r>
            <a:r>
              <a:rPr lang="en-GB" sz="3600" dirty="0" smtClean="0">
                <a:latin typeface="CCW Precursive 1" panose="03050602040000000000" pitchFamily="66" charset="0"/>
              </a:rPr>
              <a:t/>
            </a:r>
            <a:br>
              <a:rPr lang="en-GB" sz="3600" dirty="0" smtClean="0">
                <a:latin typeface="CCW Precursive 1" panose="03050602040000000000" pitchFamily="66" charset="0"/>
              </a:rPr>
            </a:br>
            <a:endParaRPr lang="en-GB" sz="36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Different missions – quiet, focus, caring &amp; connecting, energizing, meltdown, open mind and sleep options</a:t>
            </a:r>
            <a:br>
              <a:rPr lang="en-GB" sz="3200" dirty="0" smtClean="0">
                <a:latin typeface="CCW Precursive 1" panose="03050602040000000000" pitchFamily="66" charset="0"/>
              </a:rPr>
            </a:br>
            <a:endParaRPr lang="en-GB" sz="3200" dirty="0" smtClean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Helps children develop skills and improve their focus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200" dirty="0">
              <a:latin typeface="CCW Precursive 1" panose="03050602040000000000" pitchFamily="66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dirty="0" smtClean="0">
                <a:latin typeface="CCW Precursive 1" panose="03050602040000000000" pitchFamily="66" charset="0"/>
              </a:rPr>
              <a:t>Children are able to concentrate better and feel happier and more relaxed. </a:t>
            </a:r>
            <a:endParaRPr lang="en-GB" sz="3200" dirty="0">
              <a:latin typeface="CCW Precursive 1" panose="03050602040000000000" pitchFamily="66" charset="0"/>
            </a:endParaRPr>
          </a:p>
        </p:txBody>
      </p:sp>
      <p:pic>
        <p:nvPicPr>
          <p:cNvPr id="1026" name="Picture 2" descr="Image result for breathe kids app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" r="4507"/>
          <a:stretch/>
        </p:blipFill>
        <p:spPr bwMode="auto">
          <a:xfrm>
            <a:off x="10267950" y="5693866"/>
            <a:ext cx="1524000" cy="887413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8446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7842"/>
            <a:ext cx="11752384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u="sng" dirty="0" smtClean="0">
                <a:latin typeface="CCW Precursive 1" panose="03050602040000000000" pitchFamily="66" charset="0"/>
              </a:rPr>
              <a:t>The fun part </a:t>
            </a:r>
          </a:p>
          <a:p>
            <a:pPr algn="ctr"/>
            <a:endParaRPr lang="en-GB" sz="2800" dirty="0" smtClean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iPad Station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Green Screen Station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Chromebook Station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err="1" smtClean="0">
                <a:latin typeface="CCW Precursive 1" panose="03050602040000000000" pitchFamily="66" charset="0"/>
              </a:rPr>
              <a:t>Beebot</a:t>
            </a:r>
            <a:r>
              <a:rPr lang="en-GB" sz="2800" dirty="0" smtClean="0">
                <a:latin typeface="CCW Precursive 1" panose="03050602040000000000" pitchFamily="66" charset="0"/>
              </a:rPr>
              <a:t> Station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VR Headset Station  </a:t>
            </a:r>
          </a:p>
          <a:p>
            <a:pPr marL="457200" indent="-457200" algn="ctr">
              <a:buFont typeface="Arial" panose="020B0604020202020204" pitchFamily="34" charset="0"/>
              <a:buChar char="•"/>
            </a:pPr>
            <a:endParaRPr lang="en-GB" sz="2800" dirty="0">
              <a:latin typeface="CCW Precursive 1" panose="03050602040000000000" pitchFamily="66" charset="0"/>
            </a:endParaRPr>
          </a:p>
          <a:p>
            <a:pPr marL="457200" indent="-457200" algn="ctr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CW Precursive 1" panose="03050602040000000000" pitchFamily="66" charset="0"/>
              </a:rPr>
              <a:t>CD Player + Voice Peg Station  </a:t>
            </a:r>
            <a:br>
              <a:rPr lang="en-GB" sz="2800" dirty="0" smtClean="0">
                <a:latin typeface="CCW Precursive 1" panose="03050602040000000000" pitchFamily="66" charset="0"/>
              </a:rPr>
            </a:br>
            <a:endParaRPr lang="en-GB" sz="2800" dirty="0" smtClean="0">
              <a:latin typeface="CCW Precursive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3435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6502</TotalTime>
  <Words>252</Words>
  <Application>Microsoft Office PowerPoint</Application>
  <PresentationFormat>Custom</PresentationFormat>
  <Paragraphs>157</Paragraphs>
  <Slides>24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5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Ashleigh Williams</dc:creator>
  <cp:lastModifiedBy>YGCP TEACHER</cp:lastModifiedBy>
  <cp:revision>37</cp:revision>
  <dcterms:created xsi:type="dcterms:W3CDTF">2019-01-23T19:08:59Z</dcterms:created>
  <dcterms:modified xsi:type="dcterms:W3CDTF">2019-02-13T10:14:20Z</dcterms:modified>
</cp:coreProperties>
</file>