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687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990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444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858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7841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87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488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250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206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211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744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FEB4E5-38B4-44F1-B636-AE3E80EED5C9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A7E00-C9CD-4F0F-AB9D-9BA001A80E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10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Tric a Chlic\Tric a Chlic Cam 2 a 3\ffeiliau_gweinyddol\cardiau\melyn\cards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5054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Tric a Chlic\Tric a Chlic Cam 2 a 3\ffeiliau_gweinyddol\cardiau\melyn\card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786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Tric a Chlic\Tric a Chlic Cam 2 a 3\ffeiliau_gweinyddol\cardiau\melyn\cards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603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Tric a Chlic\Tric a Chlic Cam 2 a 3\ffeiliau_gweinyddol\cardiau\melyn\cards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80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F:\Tric a Chlic\Tric a Chlic Cam 2 a 3\ffeiliau_gweinyddol\cardiau\melyn\cards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615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:\Tric a Chlic\Tric a Chlic Cam 2 a 3\ffeiliau_gweinyddol\cardiau\melyn\cards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90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F:\Tric a Chlic\Tric a Chlic Cam 2 a 3\ffeiliau_gweinyddol\cardiau\melyn\cards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8630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F:\Tric a Chlic\Tric a Chlic Cam 2 a 3\ffeiliau_gweinyddol\cardiau\melyn\cards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617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:\Tric a Chlic\Tric a Chlic Cam 2 a 3\ffeiliau_gweinyddol\cardiau\melyn\cards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586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:\Tric a Chlic\Tric a Chlic Cam 2 a 3\ffeiliau_gweinyddol\cardiau\glas\cards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90378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:\Tric a Chlic\Tric a Chlic Cam 2 a 3\ffeiliau_gweinyddol\cardiau\glas\cards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7253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F:\Tric a Chlic\Tric a Chlic Cam 2 a 3\ffeiliau_gweinyddol\cardiau\glas\cards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970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F:\Tric a Chlic\Tric a Chlic Cam 2 a 3\ffeiliau_gweinyddol\cardiau\glas\cards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1133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F:\Tric a Chlic\Tric a Chlic Cam 2 a 3\ffeiliau_gweinyddol\cardiau\glas\cards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0759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Tric a Chlic\Tric a Chlic Cam 2 a 3\ffeiliau_gweinyddol\cardiau\glas\cards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1278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F:\Tric a Chlic\Tric a Chlic Cam 2 a 3\ffeiliau_gweinyddol\cardiau\glas\cards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5192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Tric a Chlic\Tric a Chlic Cam 2 a 3\ffeiliau_gweinyddol\cardiau\glas\cards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819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:\Tric a Chlic\Tric a Chlic Cam 2 a 3\ffeiliau_gweinyddol\cardiau\gwyrdd\cards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1626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Tric a Chlic\Tric a Chlic Cam 2 a 3\ffeiliau_gweinyddol\cardiau\gwyrdd\cards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7872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:\Tric a Chlic\Tric a Chlic Cam 2 a 3\ffeiliau_gweinyddol\cardiau\gwyrdd\cards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3724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F:\Tric a Chlic\Tric a Chlic Cam 2 a 3\ffeiliau_gweinyddol\cardiau\gwyrdd\cards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46793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:\Tric a Chlic\Tric a Chlic Cam 2 a 3\ffeiliau_gweinyddol\cardiau\gwyrdd\cards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5467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Tric a Chlic\Tric a Chlic Cam 2 a 3\ffeiliau_gweinyddol\cardiau\pinc\cards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6312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F:\Tric a Chlic\Tric a Chlic Cam 2 a 3\ffeiliau_gweinyddol\cardiau\pinc\cards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645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:\Tric a Chlic\Tric a Chlic Cam 2 a 3\ffeiliau_gweinyddol\cardiau\pinc\cards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5983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Tric a Chlic\Tric a Chlic Cam 2 a 3\ffeiliau_gweinyddol\cardiau\pinc\cards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94593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F:\Tric a Chlic\Tric a Chlic Cam 2 a 3\ffeiliau_gweinyddol\cardiau\pinc\cards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2975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F:\Tric a Chlic\Tric a Chlic Cam 2 a 3\ffeiliau_gweinyddol\cardiau\leilog\cards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86068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F:\Tric a Chlic\Tric a Chlic Cam 2 a 3\ffeiliau_gweinyddol\cardiau\leilog\cards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595313"/>
            <a:ext cx="4000500" cy="566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55071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0</Words>
  <Application>Microsoft Office PowerPoint</Application>
  <PresentationFormat>On-screen Show (4:3)</PresentationFormat>
  <Paragraphs>0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Anna-Marie</dc:creator>
  <cp:lastModifiedBy>YGCP TEACHER</cp:lastModifiedBy>
  <cp:revision>5</cp:revision>
  <dcterms:created xsi:type="dcterms:W3CDTF">2017-06-11T21:01:57Z</dcterms:created>
  <dcterms:modified xsi:type="dcterms:W3CDTF">2021-10-06T21:27:39Z</dcterms:modified>
</cp:coreProperties>
</file>