
<file path=[Content_Types].xml><?xml version="1.0" encoding="utf-8"?>
<Types xmlns="http://schemas.openxmlformats.org/package/2006/content-types">
  <Default ContentType="application/xml" Extension="xml"/>
  <Default ContentType="application/vnd.openxmlformats-package.relationships+xml" Extension="rels"/>
  <Override ContentType="application/vnd.openxmlformats-officedocument.presentationml.notesSlide+xml" PartName="/ppt/notesSlides/notesSlide67.xml"/>
  <Override ContentType="application/vnd.openxmlformats-officedocument.presentationml.notesSlide+xml" PartName="/ppt/notesSlides/notesSlide59.xml"/>
  <Override ContentType="application/vnd.openxmlformats-officedocument.presentationml.notesSlide+xml" PartName="/ppt/notesSlides/notesSlide32.xml"/>
  <Override ContentType="application/vnd.openxmlformats-officedocument.presentationml.notesSlide+xml" PartName="/ppt/notesSlides/notesSlide3.xml"/>
  <Override ContentType="application/vnd.openxmlformats-officedocument.presentationml.notesSlide+xml" PartName="/ppt/notesSlides/notesSlide76.xml"/>
  <Override ContentType="application/vnd.openxmlformats-officedocument.presentationml.notesSlide+xml" PartName="/ppt/notesSlides/notesSlide33.xml"/>
  <Override ContentType="application/vnd.openxmlformats-officedocument.presentationml.notesSlide+xml" PartName="/ppt/notesSlides/notesSlide41.xml"/>
  <Override ContentType="application/vnd.openxmlformats-officedocument.presentationml.notesSlide+xml" PartName="/ppt/notesSlides/notesSlide15.xml"/>
  <Override ContentType="application/vnd.openxmlformats-officedocument.presentationml.notesSlide+xml" PartName="/ppt/notesSlides/notesSlide24.xml"/>
  <Override ContentType="application/vnd.openxmlformats-officedocument.presentationml.notesSlide+xml" PartName="/ppt/notesSlides/notesSlide50.xml"/>
  <Override ContentType="application/vnd.openxmlformats-officedocument.presentationml.notesSlide+xml" PartName="/ppt/notesSlides/notesSlide68.xml"/>
  <Override ContentType="application/vnd.openxmlformats-officedocument.presentationml.notesSlide+xml" PartName="/ppt/notesSlides/notesSlide17.xml"/>
  <Override ContentType="application/vnd.openxmlformats-officedocument.presentationml.notesSlide+xml" PartName="/ppt/notesSlides/notesSlide42.xml"/>
  <Override ContentType="application/vnd.openxmlformats-officedocument.presentationml.notesSlide+xml" PartName="/ppt/notesSlides/notesSlide16.xml"/>
  <Override ContentType="application/vnd.openxmlformats-officedocument.presentationml.notesSlide+xml" PartName="/ppt/notesSlides/notesSlide34.xml"/>
  <Override ContentType="application/vnd.openxmlformats-officedocument.presentationml.notesSlide+xml" PartName="/ppt/notesSlides/notesSlide51.xml"/>
  <Override ContentType="application/vnd.openxmlformats-officedocument.presentationml.notesSlide+xml" PartName="/ppt/notesSlides/notesSlide77.xml"/>
  <Override ContentType="application/vnd.openxmlformats-officedocument.presentationml.notesSlide+xml" PartName="/ppt/notesSlides/notesSlide4.xml"/>
  <Override ContentType="application/vnd.openxmlformats-officedocument.presentationml.notesSlide+xml" PartName="/ppt/notesSlides/notesSlide25.xml"/>
  <Override ContentType="application/vnd.openxmlformats-officedocument.presentationml.notesSlide+xml" PartName="/ppt/notesSlides/notesSlide43.xml"/>
  <Override ContentType="application/vnd.openxmlformats-officedocument.presentationml.notesSlide+xml" PartName="/ppt/notesSlides/notesSlide13.xml"/>
  <Override ContentType="application/vnd.openxmlformats-officedocument.presentationml.notesSlide+xml" PartName="/ppt/notesSlides/notesSlide1.xml"/>
  <Override ContentType="application/vnd.openxmlformats-officedocument.presentationml.notesSlide+xml" PartName="/ppt/notesSlides/notesSlide73.xml"/>
  <Override ContentType="application/vnd.openxmlformats-officedocument.presentationml.notesSlide+xml" PartName="/ppt/notesSlides/notesSlide56.xml"/>
  <Override ContentType="application/vnd.openxmlformats-officedocument.presentationml.notesSlide+xml" PartName="/ppt/notesSlides/notesSlide81.xml"/>
  <Override ContentType="application/vnd.openxmlformats-officedocument.presentationml.notesSlide+xml" PartName="/ppt/notesSlides/notesSlide30.xml"/>
  <Override ContentType="application/vnd.openxmlformats-officedocument.presentationml.notesSlide+xml" PartName="/ppt/notesSlides/notesSlide69.xml"/>
  <Override ContentType="application/vnd.openxmlformats-officedocument.presentationml.notesSlide+xml" PartName="/ppt/notesSlides/notesSlide26.xml"/>
  <Override ContentType="application/vnd.openxmlformats-officedocument.presentationml.notesSlide+xml" PartName="/ppt/notesSlides/notesSlide39.xml"/>
  <Override ContentType="application/vnd.openxmlformats-officedocument.presentationml.notesSlide+xml" PartName="/ppt/notesSlides/notesSlide31.xml"/>
  <Override ContentType="application/vnd.openxmlformats-officedocument.presentationml.notesSlide+xml" PartName="/ppt/notesSlides/notesSlide80.xml"/>
  <Override ContentType="application/vnd.openxmlformats-officedocument.presentationml.notesSlide+xml" PartName="/ppt/notesSlides/notesSlide61.xml"/>
  <Override ContentType="application/vnd.openxmlformats-officedocument.presentationml.notesSlide+xml" PartName="/ppt/notesSlides/notesSlide74.xml"/>
  <Override ContentType="application/vnd.openxmlformats-officedocument.presentationml.notesSlide+xml" PartName="/ppt/notesSlides/notesSlide57.xml"/>
  <Override ContentType="application/vnd.openxmlformats-officedocument.presentationml.notesSlide+xml" PartName="/ppt/notesSlides/notesSlide44.xml"/>
  <Override ContentType="application/vnd.openxmlformats-officedocument.presentationml.notesSlide+xml" PartName="/ppt/notesSlides/notesSlide58.xml"/>
  <Override ContentType="application/vnd.openxmlformats-officedocument.presentationml.notesSlide+xml" PartName="/ppt/notesSlides/notesSlide27.xml"/>
  <Override ContentType="application/vnd.openxmlformats-officedocument.presentationml.notesSlide+xml" PartName="/ppt/notesSlides/notesSlide14.xml"/>
  <Override ContentType="application/vnd.openxmlformats-officedocument.presentationml.notesSlide+xml" PartName="/ppt/notesSlides/notesSlide75.xml"/>
  <Override ContentType="application/vnd.openxmlformats-officedocument.presentationml.notesSlide+xml" PartName="/ppt/notesSlides/notesSlide2.xml"/>
  <Override ContentType="application/vnd.openxmlformats-officedocument.presentationml.notesSlide+xml" PartName="/ppt/notesSlides/notesSlide37.xml"/>
  <Override ContentType="application/vnd.openxmlformats-officedocument.presentationml.notesSlide+xml" PartName="/ppt/notesSlides/notesSlide62.xml"/>
  <Override ContentType="application/vnd.openxmlformats-officedocument.presentationml.notesSlide+xml" PartName="/ppt/notesSlides/notesSlide29.xml"/>
  <Override ContentType="application/vnd.openxmlformats-officedocument.presentationml.notesSlide+xml" PartName="/ppt/notesSlides/notesSlide54.xml"/>
  <Override ContentType="application/vnd.openxmlformats-officedocument.presentationml.notesSlide+xml" PartName="/ppt/notesSlides/notesSlide45.xml"/>
  <Override ContentType="application/vnd.openxmlformats-officedocument.presentationml.notesSlide+xml" PartName="/ppt/notesSlides/notesSlide70.xml"/>
  <Override ContentType="application/vnd.openxmlformats-officedocument.presentationml.notesSlide+xml" PartName="/ppt/notesSlides/notesSlide46.xml"/>
  <Override ContentType="application/vnd.openxmlformats-officedocument.presentationml.notesSlide+xml" PartName="/ppt/notesSlides/notesSlide9.xml"/>
  <Override ContentType="application/vnd.openxmlformats-officedocument.presentationml.notesSlide+xml" PartName="/ppt/notesSlides/notesSlide28.xml"/>
  <Override ContentType="application/vnd.openxmlformats-officedocument.presentationml.notesSlide+xml" PartName="/ppt/notesSlides/notesSlide11.xml"/>
  <Override ContentType="application/vnd.openxmlformats-officedocument.presentationml.notesSlide+xml" PartName="/ppt/notesSlides/notesSlide63.xml"/>
  <Override ContentType="application/vnd.openxmlformats-officedocument.presentationml.notesSlide+xml" PartName="/ppt/notesSlides/notesSlide55.xml"/>
  <Override ContentType="application/vnd.openxmlformats-officedocument.presentationml.notesSlide+xml" PartName="/ppt/notesSlides/notesSlide12.xml"/>
  <Override ContentType="application/vnd.openxmlformats-officedocument.presentationml.notesSlide+xml" PartName="/ppt/notesSlides/notesSlide20.xml"/>
  <Override ContentType="application/vnd.openxmlformats-officedocument.presentationml.notesSlide+xml" PartName="/ppt/notesSlides/notesSlide47.xml"/>
  <Override ContentType="application/vnd.openxmlformats-officedocument.presentationml.notesSlide+xml" PartName="/ppt/notesSlides/notesSlide72.xml"/>
  <Override ContentType="application/vnd.openxmlformats-officedocument.presentationml.notesSlide+xml" PartName="/ppt/notesSlides/notesSlide21.xml"/>
  <Override ContentType="application/vnd.openxmlformats-officedocument.presentationml.notesSlide+xml" PartName="/ppt/notesSlides/notesSlide8.xml"/>
  <Override ContentType="application/vnd.openxmlformats-officedocument.presentationml.notesSlide+xml" PartName="/ppt/notesSlides/notesSlide60.xml"/>
  <Override ContentType="application/vnd.openxmlformats-officedocument.presentationml.notesSlide+xml" PartName="/ppt/notesSlides/notesSlide38.xml"/>
  <Override ContentType="application/vnd.openxmlformats-officedocument.presentationml.notesSlide+xml" PartName="/ppt/notesSlides/notesSlide64.xml"/>
  <Override ContentType="application/vnd.openxmlformats-officedocument.presentationml.notesSlide+xml" PartName="/ppt/notesSlides/notesSlide18.xml"/>
  <Override ContentType="application/vnd.openxmlformats-officedocument.presentationml.notesSlide+xml" PartName="/ppt/notesSlides/notesSlide6.xml"/>
  <Override ContentType="application/vnd.openxmlformats-officedocument.presentationml.notesSlide+xml" PartName="/ppt/notesSlides/notesSlide48.xml"/>
  <Override ContentType="application/vnd.openxmlformats-officedocument.presentationml.notesSlide+xml" PartName="/ppt/notesSlides/notesSlide22.xml"/>
  <Override ContentType="application/vnd.openxmlformats-officedocument.presentationml.notesSlide+xml" PartName="/ppt/notesSlides/notesSlide52.xml"/>
  <Override ContentType="application/vnd.openxmlformats-officedocument.presentationml.notesSlide+xml" PartName="/ppt/notesSlides/notesSlide7.xml"/>
  <Override ContentType="application/vnd.openxmlformats-officedocument.presentationml.notesSlide+xml" PartName="/ppt/notesSlides/notesSlide35.xml"/>
  <Override ContentType="application/vnd.openxmlformats-officedocument.presentationml.notesSlide+xml" PartName="/ppt/notesSlides/notesSlide5.xml"/>
  <Override ContentType="application/vnd.openxmlformats-officedocument.presentationml.notesSlide+xml" PartName="/ppt/notesSlides/notesSlide65.xml"/>
  <Override ContentType="application/vnd.openxmlformats-officedocument.presentationml.notesSlide+xml" PartName="/ppt/notesSlides/notesSlide78.xml"/>
  <Override ContentType="application/vnd.openxmlformats-officedocument.presentationml.notesSlide+xml" PartName="/ppt/notesSlides/notesSlide79.xml"/>
  <Override ContentType="application/vnd.openxmlformats-officedocument.presentationml.notesSlide+xml" PartName="/ppt/notesSlides/notesSlide36.xml"/>
  <Override ContentType="application/vnd.openxmlformats-officedocument.presentationml.notesSlide+xml" PartName="/ppt/notesSlides/notesSlide49.xml"/>
  <Override ContentType="application/vnd.openxmlformats-officedocument.presentationml.notesSlide+xml" PartName="/ppt/notesSlides/notesSlide19.xml"/>
  <Override ContentType="application/vnd.openxmlformats-officedocument.presentationml.notesSlide+xml" PartName="/ppt/notesSlides/notesSlide71.xml"/>
  <Override ContentType="application/vnd.openxmlformats-officedocument.presentationml.notesSlide+xml" PartName="/ppt/notesSlides/notesSlide53.xml"/>
  <Override ContentType="application/vnd.openxmlformats-officedocument.presentationml.notesSlide+xml" PartName="/ppt/notesSlides/notesSlide40.xml"/>
  <Override ContentType="application/vnd.openxmlformats-officedocument.presentationml.notesSlide+xml" PartName="/ppt/notesSlides/notesSlide23.xml"/>
  <Override ContentType="application/vnd.openxmlformats-officedocument.presentationml.notesSlide+xml" PartName="/ppt/notesSlides/notesSlide66.xml"/>
  <Override ContentType="application/vnd.openxmlformats-officedocument.presentationml.notesSlide+xml" PartName="/ppt/notesSlides/notesSlide10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11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4.xml"/>
  <Override ContentType="application/vnd.openxmlformats-officedocument.presentationml.slide+xml" PartName="/ppt/slides/slide18.xml"/>
  <Override ContentType="application/vnd.openxmlformats-officedocument.presentationml.slide+xml" PartName="/ppt/slides/slide43.xml"/>
  <Override ContentType="application/vnd.openxmlformats-officedocument.presentationml.slide+xml" PartName="/ppt/slides/slide78.xml"/>
  <Override ContentType="application/vnd.openxmlformats-officedocument.presentationml.slide+xml" PartName="/ppt/slides/slide35.xml"/>
  <Override ContentType="application/vnd.openxmlformats-officedocument.presentationml.slide+xml" PartName="/ppt/slides/slide60.xml"/>
  <Override ContentType="application/vnd.openxmlformats-officedocument.presentationml.slide+xml" PartName="/ppt/slides/slide52.xml"/>
  <Override ContentType="application/vnd.openxmlformats-officedocument.presentationml.slide+xml" PartName="/ppt/slides/slide26.xml"/>
  <Override ContentType="application/vnd.openxmlformats-officedocument.presentationml.slide+xml" PartName="/ppt/slides/slide19.xml"/>
  <Override ContentType="application/vnd.openxmlformats-officedocument.presentationml.slide+xml" PartName="/ppt/slides/slide3.xml"/>
  <Override ContentType="application/vnd.openxmlformats-officedocument.presentationml.slide+xml" PartName="/ppt/slides/slide5.xml"/>
  <Override ContentType="application/vnd.openxmlformats-officedocument.presentationml.slide+xml" PartName="/ppt/slides/slide69.xml"/>
  <Override ContentType="application/vnd.openxmlformats-officedocument.presentationml.slide+xml" PartName="/ppt/slides/slide17.xml"/>
  <Override ContentType="application/vnd.openxmlformats-officedocument.presentationml.slide+xml" PartName="/ppt/slides/slide42.xml"/>
  <Override ContentType="application/vnd.openxmlformats-officedocument.presentationml.slide+xml" PartName="/ppt/slides/slide25.xml"/>
  <Override ContentType="application/vnd.openxmlformats-officedocument.presentationml.slide+xml" PartName="/ppt/slides/slide50.xml"/>
  <Override ContentType="application/vnd.openxmlformats-officedocument.presentationml.slide+xml" PartName="/ppt/slides/slide77.xml"/>
  <Override ContentType="application/vnd.openxmlformats-officedocument.presentationml.slide+xml" PartName="/ppt/slides/slide34.xml"/>
  <Override ContentType="application/vnd.openxmlformats-officedocument.presentationml.slide+xml" PartName="/ppt/slides/slide33.xml"/>
  <Override ContentType="application/vnd.openxmlformats-officedocument.presentationml.slide+xml" PartName="/ppt/slides/slide51.xml"/>
  <Override ContentType="application/vnd.openxmlformats-officedocument.presentationml.slide+xml" PartName="/ppt/slides/slide16.xml"/>
  <Override ContentType="application/vnd.openxmlformats-officedocument.presentationml.slide+xml" PartName="/ppt/slides/slide68.xml"/>
  <Override ContentType="application/vnd.openxmlformats-officedocument.presentationml.slide+xml" PartName="/ppt/slides/slide24.xml"/>
  <Override ContentType="application/vnd.openxmlformats-officedocument.presentationml.slide+xml" PartName="/ppt/slides/slide11.xml"/>
  <Override ContentType="application/vnd.openxmlformats-officedocument.presentationml.slide+xml" PartName="/ppt/slides/slide37.xml"/>
  <Override ContentType="application/vnd.openxmlformats-officedocument.presentationml.slide+xml" PartName="/ppt/slides/slide71.xml"/>
  <Override ContentType="application/vnd.openxmlformats-officedocument.presentationml.slide+xml" PartName="/ppt/slides/slide41.xml"/>
  <Override ContentType="application/vnd.openxmlformats-officedocument.presentationml.slide+xml" PartName="/ppt/slides/slide67.xml"/>
  <Override ContentType="application/vnd.openxmlformats-officedocument.presentationml.slide+xml" PartName="/ppt/slides/slide7.xml"/>
  <Override ContentType="application/vnd.openxmlformats-officedocument.presentationml.slide+xml" PartName="/ppt/slides/slide54.xml"/>
  <Override ContentType="application/vnd.openxmlformats-officedocument.presentationml.slide+xml" PartName="/ppt/slides/slide36.xml"/>
  <Override ContentType="application/vnd.openxmlformats-officedocument.presentationml.slide+xml" PartName="/ppt/slides/slide66.xml"/>
  <Override ContentType="application/vnd.openxmlformats-officedocument.presentationml.slide+xml" PartName="/ppt/slides/slide79.xml"/>
  <Override ContentType="application/vnd.openxmlformats-officedocument.presentationml.slide+xml" PartName="/ppt/slides/slide23.xml"/>
  <Override ContentType="application/vnd.openxmlformats-officedocument.presentationml.slide+xml" PartName="/ppt/slides/slide49.xml"/>
  <Override ContentType="application/vnd.openxmlformats-officedocument.presentationml.slide+xml" PartName="/ppt/slides/slide10.xml"/>
  <Override ContentType="application/vnd.openxmlformats-officedocument.presentationml.slide+xml" PartName="/ppt/slides/slide70.xml"/>
  <Override ContentType="application/vnd.openxmlformats-officedocument.presentationml.slide+xml" PartName="/ppt/slides/slide6.xml"/>
  <Override ContentType="application/vnd.openxmlformats-officedocument.presentationml.slide+xml" PartName="/ppt/slides/slide53.xml"/>
  <Override ContentType="application/vnd.openxmlformats-officedocument.presentationml.slide+xml" PartName="/ppt/slides/slide40.xml"/>
  <Override ContentType="application/vnd.openxmlformats-officedocument.presentationml.slide+xml" PartName="/ppt/slides/slide48.xml"/>
  <Override ContentType="application/vnd.openxmlformats-officedocument.presentationml.slide+xml" PartName="/ppt/slides/slide73.xml"/>
  <Override ContentType="application/vnd.openxmlformats-officedocument.presentationml.slide+xml" PartName="/ppt/slides/slide30.xml"/>
  <Override ContentType="application/vnd.openxmlformats-officedocument.presentationml.slide+xml" PartName="/ppt/slides/slide22.xml"/>
  <Override ContentType="application/vnd.openxmlformats-officedocument.presentationml.slide+xml" PartName="/ppt/slides/slide39.xml"/>
  <Override ContentType="application/vnd.openxmlformats-officedocument.presentationml.slide+xml" PartName="/ppt/slides/slide65.xml"/>
  <Override ContentType="application/vnd.openxmlformats-officedocument.presentationml.slide+xml" PartName="/ppt/slides/slide9.xml"/>
  <Override ContentType="application/vnd.openxmlformats-officedocument.presentationml.slide+xml" PartName="/ppt/slides/slide13.xml"/>
  <Override ContentType="application/vnd.openxmlformats-officedocument.presentationml.slide+xml" PartName="/ppt/slides/slide56.xml"/>
  <Override ContentType="application/vnd.openxmlformats-officedocument.presentationml.slide+xml" PartName="/ppt/slides/slide12.xml"/>
  <Override ContentType="application/vnd.openxmlformats-officedocument.presentationml.slide+xml" PartName="/ppt/slides/slide47.xml"/>
  <Override ContentType="application/vnd.openxmlformats-officedocument.presentationml.slide+xml" PartName="/ppt/slides/slide72.xml"/>
  <Override ContentType="application/vnd.openxmlformats-officedocument.presentationml.slide+xml" PartName="/ppt/slides/slide20.xml"/>
  <Override ContentType="application/vnd.openxmlformats-officedocument.presentationml.slide+xml" PartName="/ppt/slides/slide21.xml"/>
  <Override ContentType="application/vnd.openxmlformats-officedocument.presentationml.slide+xml" PartName="/ppt/slides/slide38.xml"/>
  <Override ContentType="application/vnd.openxmlformats-officedocument.presentationml.slide+xml" PartName="/ppt/slides/slide46.xml"/>
  <Override ContentType="application/vnd.openxmlformats-officedocument.presentationml.slide+xml" PartName="/ppt/slides/slide64.xml"/>
  <Override ContentType="application/vnd.openxmlformats-officedocument.presentationml.slide+xml" PartName="/ppt/slides/slide81.xml"/>
  <Override ContentType="application/vnd.openxmlformats-officedocument.presentationml.slide+xml" PartName="/ppt/slides/slide8.xml"/>
  <Override ContentType="application/vnd.openxmlformats-officedocument.presentationml.slide+xml" PartName="/ppt/slides/slide55.xml"/>
  <Override ContentType="application/vnd.openxmlformats-officedocument.presentationml.slide+xml" PartName="/ppt/slides/slide29.xml"/>
  <Override ContentType="application/vnd.openxmlformats-officedocument.presentationml.slide+xml" PartName="/ppt/slides/slide59.xml"/>
  <Override ContentType="application/vnd.openxmlformats-officedocument.presentationml.slide+xml" PartName="/ppt/slides/slide32.xml"/>
  <Override ContentType="application/vnd.openxmlformats-officedocument.presentationml.slide+xml" PartName="/ppt/slides/slide62.xml"/>
  <Override ContentType="application/vnd.openxmlformats-officedocument.presentationml.slide+xml" PartName="/ppt/slides/slide75.xml"/>
  <Override ContentType="application/vnd.openxmlformats-officedocument.presentationml.slide+xml" PartName="/ppt/slides/slide76.xml"/>
  <Override ContentType="application/vnd.openxmlformats-officedocument.presentationml.slide+xml" PartName="/ppt/slides/slide1.xml"/>
  <Override ContentType="application/vnd.openxmlformats-officedocument.presentationml.slide+xml" PartName="/ppt/slides/slide58.xml"/>
  <Override ContentType="application/vnd.openxmlformats-officedocument.presentationml.slide+xml" PartName="/ppt/slides/slide63.xml"/>
  <Override ContentType="application/vnd.openxmlformats-officedocument.presentationml.slide+xml" PartName="/ppt/slides/slide45.xml"/>
  <Override ContentType="application/vnd.openxmlformats-officedocument.presentationml.slide+xml" PartName="/ppt/slides/slide28.xml"/>
  <Override ContentType="application/vnd.openxmlformats-officedocument.presentationml.slide+xml" PartName="/ppt/slides/slide80.xml"/>
  <Override ContentType="application/vnd.openxmlformats-officedocument.presentationml.slide+xml" PartName="/ppt/slides/slide15.xml"/>
  <Override ContentType="application/vnd.openxmlformats-officedocument.presentationml.slide+xml" PartName="/ppt/slides/slide61.xml"/>
  <Override ContentType="application/vnd.openxmlformats-officedocument.presentationml.slide+xml" PartName="/ppt/slides/slide31.xml"/>
  <Override ContentType="application/vnd.openxmlformats-officedocument.presentationml.slide+xml" PartName="/ppt/slides/slide74.xml"/>
  <Override ContentType="application/vnd.openxmlformats-officedocument.presentationml.slide+xml" PartName="/ppt/slides/slide27.xml"/>
  <Override ContentType="application/vnd.openxmlformats-officedocument.presentationml.slide+xml" PartName="/ppt/slides/slide57.xml"/>
  <Override ContentType="application/vnd.openxmlformats-officedocument.presentationml.slide+xml" PartName="/ppt/slides/slide2.xml"/>
  <Override ContentType="application/vnd.openxmlformats-officedocument.presentationml.slide+xml" PartName="/ppt/slides/slide44.xml"/>
  <Override ContentType="application/vnd.openxmlformats-officedocument.presentationml.slide+xml" PartName="/ppt/slides/slide14.xml"/>
  <Override ContentType="application/vnd.openxmlformats-officedocument.presentationml.notesMaster+xml" PartName="/ppt/notesMasters/notesMaster1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theme+xml" PartName="/ppt/theme/theme1.xml"/>
  <Override ContentType="application/vnd.openxmlformats-officedocument.theme+xml" PartName="/ppt/theme/theme2.xml"/>
  <Override ContentType="application/vnd.openxmlformats-officedocument.presentationml.viewProps+xml" PartName="/ppt/viewProps.xml"/>
</Types>
</file>

<file path=_rels/.rels><?xml version="1.0" encoding="UTF-8" standalone="yes"?><Relationships xmlns="http://schemas.openxmlformats.org/package/2006/relationships"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autoCompressPictures="0" strictFirstAndLastChars="0" saveSubsetFonts="1">
  <p:sldMasterIdLst>
    <p:sldMasterId id="2147483659" r:id="rId4"/>
  </p:sldMasterIdLst>
  <p:notesMasterIdLst>
    <p:notesMasterId r:id="rId5"/>
  </p:notesMasterIdLst>
  <p:sldIdLst>
    <p:sldId id="256" r:id="rId6"/>
    <p:sldId id="257" r:id="rId7"/>
    <p:sldId id="258" r:id="rId8"/>
    <p:sldId id="259" r:id="rId9"/>
    <p:sldId id="260" r:id="rId10"/>
    <p:sldId id="261" r:id="rId11"/>
    <p:sldId id="262" r:id="rId12"/>
    <p:sldId id="263" r:id="rId13"/>
    <p:sldId id="264" r:id="rId14"/>
    <p:sldId id="265" r:id="rId15"/>
    <p:sldId id="266" r:id="rId16"/>
    <p:sldId id="267" r:id="rId17"/>
    <p:sldId id="268" r:id="rId18"/>
    <p:sldId id="269" r:id="rId19"/>
    <p:sldId id="270" r:id="rId20"/>
    <p:sldId id="271" r:id="rId21"/>
    <p:sldId id="272" r:id="rId22"/>
    <p:sldId id="273" r:id="rId23"/>
    <p:sldId id="274" r:id="rId24"/>
    <p:sldId id="275" r:id="rId25"/>
    <p:sldId id="276" r:id="rId26"/>
    <p:sldId id="277" r:id="rId27"/>
    <p:sldId id="278" r:id="rId28"/>
    <p:sldId id="279" r:id="rId29"/>
    <p:sldId id="280" r:id="rId30"/>
    <p:sldId id="281" r:id="rId31"/>
    <p:sldId id="282" r:id="rId32"/>
    <p:sldId id="283" r:id="rId33"/>
    <p:sldId id="284" r:id="rId34"/>
    <p:sldId id="285" r:id="rId35"/>
    <p:sldId id="286" r:id="rId36"/>
    <p:sldId id="287" r:id="rId37"/>
    <p:sldId id="288" r:id="rId38"/>
    <p:sldId id="289" r:id="rId39"/>
    <p:sldId id="290" r:id="rId40"/>
    <p:sldId id="291" r:id="rId41"/>
    <p:sldId id="292" r:id="rId42"/>
    <p:sldId id="293" r:id="rId43"/>
    <p:sldId id="294" r:id="rId44"/>
    <p:sldId id="295" r:id="rId45"/>
    <p:sldId id="296" r:id="rId46"/>
    <p:sldId id="297" r:id="rId47"/>
    <p:sldId id="298" r:id="rId48"/>
    <p:sldId id="299" r:id="rId49"/>
    <p:sldId id="300" r:id="rId50"/>
    <p:sldId id="301" r:id="rId51"/>
    <p:sldId id="302" r:id="rId52"/>
    <p:sldId id="303" r:id="rId53"/>
    <p:sldId id="304" r:id="rId54"/>
    <p:sldId id="305" r:id="rId55"/>
    <p:sldId id="306" r:id="rId56"/>
    <p:sldId id="307" r:id="rId57"/>
    <p:sldId id="308" r:id="rId58"/>
    <p:sldId id="309" r:id="rId59"/>
    <p:sldId id="310" r:id="rId60"/>
    <p:sldId id="311" r:id="rId61"/>
    <p:sldId id="312" r:id="rId62"/>
    <p:sldId id="313" r:id="rId63"/>
    <p:sldId id="314" r:id="rId64"/>
    <p:sldId id="315" r:id="rId65"/>
    <p:sldId id="316" r:id="rId66"/>
    <p:sldId id="317" r:id="rId67"/>
    <p:sldId id="318" r:id="rId68"/>
    <p:sldId id="319" r:id="rId69"/>
    <p:sldId id="320" r:id="rId70"/>
    <p:sldId id="321" r:id="rId71"/>
    <p:sldId id="322" r:id="rId72"/>
    <p:sldId id="323" r:id="rId73"/>
    <p:sldId id="324" r:id="rId74"/>
    <p:sldId id="325" r:id="rId75"/>
    <p:sldId id="326" r:id="rId76"/>
    <p:sldId id="327" r:id="rId77"/>
    <p:sldId id="328" r:id="rId78"/>
    <p:sldId id="329" r:id="rId79"/>
    <p:sldId id="330" r:id="rId80"/>
    <p:sldId id="331" r:id="rId81"/>
    <p:sldId id="332" r:id="rId82"/>
    <p:sldId id="333" r:id="rId83"/>
    <p:sldId id="334" r:id="rId84"/>
    <p:sldId id="335" r:id="rId85"/>
    <p:sldId id="336" r:id="rId86"/>
  </p:sldIdLst>
  <p:sldSz cy="5143500" cx="9144000"/>
  <p:notesSz cx="6858000" cy="9144000"/>
  <p:defaultText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>
        <p15:guide id="1" orient="horz" pos="1620">
          <p15:clr>
            <a:srgbClr val="747775"/>
          </p15:clr>
        </p15:guide>
        <p15:guide id="2" pos="2880">
          <p15:clr>
            <a:srgbClr val="747775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/>
</file>

<file path=ppt/viewProps.xml><?xml version="1.0" encoding="utf-8"?>
<p:view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Comments="0">
  <p:slideViewPr>
    <p:cSldViewPr snapToGrid="0">
      <p:cViewPr varScale="1">
        <p:scale>
          <a:sx n="100" d="100"/>
          <a:sy n="100" d="100"/>
        </p:scale>
        <p:origin x="0" y="0"/>
      </p:cViewPr>
      <p:guideLst>
        <p:guide pos="1620" orient="horz"/>
        <p:guide pos="2880"/>
      </p:guideLst>
    </p:cSldViewPr>
  </p:slideViewPr>
</p:viewPr>
</file>

<file path=ppt/_rels/presentation.xml.rels><?xml version="1.0" encoding="UTF-8" standalone="yes"?><Relationships xmlns="http://schemas.openxmlformats.org/package/2006/relationships"><Relationship Id="rId40" Type="http://schemas.openxmlformats.org/officeDocument/2006/relationships/slide" Target="slides/slide35.xml"/><Relationship Id="rId84" Type="http://schemas.openxmlformats.org/officeDocument/2006/relationships/slide" Target="slides/slide79.xml"/><Relationship Id="rId83" Type="http://schemas.openxmlformats.org/officeDocument/2006/relationships/slide" Target="slides/slide78.xml"/><Relationship Id="rId42" Type="http://schemas.openxmlformats.org/officeDocument/2006/relationships/slide" Target="slides/slide37.xml"/><Relationship Id="rId86" Type="http://schemas.openxmlformats.org/officeDocument/2006/relationships/slide" Target="slides/slide81.xml"/><Relationship Id="rId41" Type="http://schemas.openxmlformats.org/officeDocument/2006/relationships/slide" Target="slides/slide36.xml"/><Relationship Id="rId85" Type="http://schemas.openxmlformats.org/officeDocument/2006/relationships/slide" Target="slides/slide80.xml"/><Relationship Id="rId44" Type="http://schemas.openxmlformats.org/officeDocument/2006/relationships/slide" Target="slides/slide39.xml"/><Relationship Id="rId43" Type="http://schemas.openxmlformats.org/officeDocument/2006/relationships/slide" Target="slides/slide38.xml"/><Relationship Id="rId46" Type="http://schemas.openxmlformats.org/officeDocument/2006/relationships/slide" Target="slides/slide41.xml"/><Relationship Id="rId45" Type="http://schemas.openxmlformats.org/officeDocument/2006/relationships/slide" Target="slides/slide40.xml"/><Relationship Id="rId80" Type="http://schemas.openxmlformats.org/officeDocument/2006/relationships/slide" Target="slides/slide75.xml"/><Relationship Id="rId82" Type="http://schemas.openxmlformats.org/officeDocument/2006/relationships/slide" Target="slides/slide77.xml"/><Relationship Id="rId81" Type="http://schemas.openxmlformats.org/officeDocument/2006/relationships/slide" Target="slides/slide76.xml"/><Relationship Id="rId1" Type="http://schemas.openxmlformats.org/officeDocument/2006/relationships/theme" Target="theme/theme1.xml"/><Relationship Id="rId2" Type="http://schemas.openxmlformats.org/officeDocument/2006/relationships/viewProps" Target="viewProps.xml"/><Relationship Id="rId3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4.xml"/><Relationship Id="rId48" Type="http://schemas.openxmlformats.org/officeDocument/2006/relationships/slide" Target="slides/slide43.xml"/><Relationship Id="rId47" Type="http://schemas.openxmlformats.org/officeDocument/2006/relationships/slide" Target="slides/slide42.xml"/><Relationship Id="rId49" Type="http://schemas.openxmlformats.org/officeDocument/2006/relationships/slide" Target="slides/slide44.xml"/><Relationship Id="rId5" Type="http://schemas.openxmlformats.org/officeDocument/2006/relationships/notesMaster" Target="notesMasters/notesMaster1.xml"/><Relationship Id="rId6" Type="http://schemas.openxmlformats.org/officeDocument/2006/relationships/slide" Target="slides/slide1.xml"/><Relationship Id="rId7" Type="http://schemas.openxmlformats.org/officeDocument/2006/relationships/slide" Target="slides/slide2.xml"/><Relationship Id="rId8" Type="http://schemas.openxmlformats.org/officeDocument/2006/relationships/slide" Target="slides/slide3.xml"/><Relationship Id="rId73" Type="http://schemas.openxmlformats.org/officeDocument/2006/relationships/slide" Target="slides/slide68.xml"/><Relationship Id="rId72" Type="http://schemas.openxmlformats.org/officeDocument/2006/relationships/slide" Target="slides/slide67.xml"/><Relationship Id="rId31" Type="http://schemas.openxmlformats.org/officeDocument/2006/relationships/slide" Target="slides/slide26.xml"/><Relationship Id="rId75" Type="http://schemas.openxmlformats.org/officeDocument/2006/relationships/slide" Target="slides/slide70.xml"/><Relationship Id="rId30" Type="http://schemas.openxmlformats.org/officeDocument/2006/relationships/slide" Target="slides/slide25.xml"/><Relationship Id="rId74" Type="http://schemas.openxmlformats.org/officeDocument/2006/relationships/slide" Target="slides/slide69.xml"/><Relationship Id="rId33" Type="http://schemas.openxmlformats.org/officeDocument/2006/relationships/slide" Target="slides/slide28.xml"/><Relationship Id="rId77" Type="http://schemas.openxmlformats.org/officeDocument/2006/relationships/slide" Target="slides/slide72.xml"/><Relationship Id="rId32" Type="http://schemas.openxmlformats.org/officeDocument/2006/relationships/slide" Target="slides/slide27.xml"/><Relationship Id="rId76" Type="http://schemas.openxmlformats.org/officeDocument/2006/relationships/slide" Target="slides/slide71.xml"/><Relationship Id="rId35" Type="http://schemas.openxmlformats.org/officeDocument/2006/relationships/slide" Target="slides/slide30.xml"/><Relationship Id="rId79" Type="http://schemas.openxmlformats.org/officeDocument/2006/relationships/slide" Target="slides/slide74.xml"/><Relationship Id="rId34" Type="http://schemas.openxmlformats.org/officeDocument/2006/relationships/slide" Target="slides/slide29.xml"/><Relationship Id="rId78" Type="http://schemas.openxmlformats.org/officeDocument/2006/relationships/slide" Target="slides/slide73.xml"/><Relationship Id="rId71" Type="http://schemas.openxmlformats.org/officeDocument/2006/relationships/slide" Target="slides/slide66.xml"/><Relationship Id="rId70" Type="http://schemas.openxmlformats.org/officeDocument/2006/relationships/slide" Target="slides/slide65.xml"/><Relationship Id="rId37" Type="http://schemas.openxmlformats.org/officeDocument/2006/relationships/slide" Target="slides/slide32.xml"/><Relationship Id="rId36" Type="http://schemas.openxmlformats.org/officeDocument/2006/relationships/slide" Target="slides/slide31.xml"/><Relationship Id="rId39" Type="http://schemas.openxmlformats.org/officeDocument/2006/relationships/slide" Target="slides/slide34.xml"/><Relationship Id="rId38" Type="http://schemas.openxmlformats.org/officeDocument/2006/relationships/slide" Target="slides/slide33.xml"/><Relationship Id="rId62" Type="http://schemas.openxmlformats.org/officeDocument/2006/relationships/slide" Target="slides/slide57.xml"/><Relationship Id="rId61" Type="http://schemas.openxmlformats.org/officeDocument/2006/relationships/slide" Target="slides/slide56.xml"/><Relationship Id="rId20" Type="http://schemas.openxmlformats.org/officeDocument/2006/relationships/slide" Target="slides/slide15.xml"/><Relationship Id="rId64" Type="http://schemas.openxmlformats.org/officeDocument/2006/relationships/slide" Target="slides/slide59.xml"/><Relationship Id="rId63" Type="http://schemas.openxmlformats.org/officeDocument/2006/relationships/slide" Target="slides/slide58.xml"/><Relationship Id="rId22" Type="http://schemas.openxmlformats.org/officeDocument/2006/relationships/slide" Target="slides/slide17.xml"/><Relationship Id="rId66" Type="http://schemas.openxmlformats.org/officeDocument/2006/relationships/slide" Target="slides/slide61.xml"/><Relationship Id="rId21" Type="http://schemas.openxmlformats.org/officeDocument/2006/relationships/slide" Target="slides/slide16.xml"/><Relationship Id="rId65" Type="http://schemas.openxmlformats.org/officeDocument/2006/relationships/slide" Target="slides/slide60.xml"/><Relationship Id="rId24" Type="http://schemas.openxmlformats.org/officeDocument/2006/relationships/slide" Target="slides/slide19.xml"/><Relationship Id="rId68" Type="http://schemas.openxmlformats.org/officeDocument/2006/relationships/slide" Target="slides/slide63.xml"/><Relationship Id="rId23" Type="http://schemas.openxmlformats.org/officeDocument/2006/relationships/slide" Target="slides/slide18.xml"/><Relationship Id="rId67" Type="http://schemas.openxmlformats.org/officeDocument/2006/relationships/slide" Target="slides/slide62.xml"/><Relationship Id="rId60" Type="http://schemas.openxmlformats.org/officeDocument/2006/relationships/slide" Target="slides/slide55.xml"/><Relationship Id="rId26" Type="http://schemas.openxmlformats.org/officeDocument/2006/relationships/slide" Target="slides/slide21.xml"/><Relationship Id="rId25" Type="http://schemas.openxmlformats.org/officeDocument/2006/relationships/slide" Target="slides/slide20.xml"/><Relationship Id="rId69" Type="http://schemas.openxmlformats.org/officeDocument/2006/relationships/slide" Target="slides/slide64.xml"/><Relationship Id="rId28" Type="http://schemas.openxmlformats.org/officeDocument/2006/relationships/slide" Target="slides/slide23.xml"/><Relationship Id="rId27" Type="http://schemas.openxmlformats.org/officeDocument/2006/relationships/slide" Target="slides/slide22.xml"/><Relationship Id="rId29" Type="http://schemas.openxmlformats.org/officeDocument/2006/relationships/slide" Target="slides/slide24.xml"/><Relationship Id="rId51" Type="http://schemas.openxmlformats.org/officeDocument/2006/relationships/slide" Target="slides/slide46.xml"/><Relationship Id="rId50" Type="http://schemas.openxmlformats.org/officeDocument/2006/relationships/slide" Target="slides/slide45.xml"/><Relationship Id="rId53" Type="http://schemas.openxmlformats.org/officeDocument/2006/relationships/slide" Target="slides/slide48.xml"/><Relationship Id="rId52" Type="http://schemas.openxmlformats.org/officeDocument/2006/relationships/slide" Target="slides/slide47.xml"/><Relationship Id="rId11" Type="http://schemas.openxmlformats.org/officeDocument/2006/relationships/slide" Target="slides/slide6.xml"/><Relationship Id="rId55" Type="http://schemas.openxmlformats.org/officeDocument/2006/relationships/slide" Target="slides/slide50.xml"/><Relationship Id="rId10" Type="http://schemas.openxmlformats.org/officeDocument/2006/relationships/slide" Target="slides/slide5.xml"/><Relationship Id="rId54" Type="http://schemas.openxmlformats.org/officeDocument/2006/relationships/slide" Target="slides/slide49.xml"/><Relationship Id="rId13" Type="http://schemas.openxmlformats.org/officeDocument/2006/relationships/slide" Target="slides/slide8.xml"/><Relationship Id="rId57" Type="http://schemas.openxmlformats.org/officeDocument/2006/relationships/slide" Target="slides/slide52.xml"/><Relationship Id="rId12" Type="http://schemas.openxmlformats.org/officeDocument/2006/relationships/slide" Target="slides/slide7.xml"/><Relationship Id="rId56" Type="http://schemas.openxmlformats.org/officeDocument/2006/relationships/slide" Target="slides/slide51.xml"/><Relationship Id="rId15" Type="http://schemas.openxmlformats.org/officeDocument/2006/relationships/slide" Target="slides/slide10.xml"/><Relationship Id="rId59" Type="http://schemas.openxmlformats.org/officeDocument/2006/relationships/slide" Target="slides/slide54.xml"/><Relationship Id="rId14" Type="http://schemas.openxmlformats.org/officeDocument/2006/relationships/slide" Target="slides/slide9.xml"/><Relationship Id="rId58" Type="http://schemas.openxmlformats.org/officeDocument/2006/relationships/slide" Target="slides/slide53.xml"/><Relationship Id="rId17" Type="http://schemas.openxmlformats.org/officeDocument/2006/relationships/slide" Target="slides/slide12.xml"/><Relationship Id="rId16" Type="http://schemas.openxmlformats.org/officeDocument/2006/relationships/slide" Target="slides/slide11.xml"/><Relationship Id="rId19" Type="http://schemas.openxmlformats.org/officeDocument/2006/relationships/slide" Target="slides/slide14.xml"/><Relationship Id="rId18" Type="http://schemas.openxmlformats.org/officeDocument/2006/relationships/slide" Target="slides/slide13.xml"/></Relationships>
</file>

<file path=ppt/notesMasters/_rels/notesMaster1.xml.rels><?xml version="1.0" encoding="UTF-8" standalone="yes"?>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/>
          <p:nvPr>
            <p:ph idx="2" type="sldImg"/>
          </p:nvPr>
        </p:nvSpPr>
        <p:spPr>
          <a:xfrm>
            <a:off x="381300" y="685800"/>
            <a:ext cx="609607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4" name="Google Shape;4;n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298450" lvl="0" marL="4572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indent="-298450" lvl="1" marL="9144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indent="-298450" lvl="2" marL="13716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indent="-298450" lvl="3" marL="18288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indent="-298450" lvl="4" marL="22860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indent="-298450" lvl="5" marL="27432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indent="-298450" lvl="6" marL="32004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indent="-298450" lvl="7" marL="36576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indent="-298450" lvl="8" marL="41148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/>
        </p:txBody>
      </p:sp>
    </p:spTree>
  </p:cSld>
  <p:clrMap accent1="accent1" accent2="accent2" accent3="accent3" accent4="accent4" accent5="accent5" accent6="accent6" bg1="lt1" bg2="dk2" tx1="dk1" tx2="lt2" folHlink="folHlink" hlink="hlink"/>
  <p:notes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6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6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6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6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6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6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6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6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6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6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7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7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7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7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7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7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7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7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7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7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8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8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0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g2ae28480cca_0_0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2" name="Google Shape;52;g2ae28480cca_0_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6" name="Shape 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" name="Google Shape;57;g2ae28480cca_0_82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8" name="Google Shape;58;g2ae28480cca_0_8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62" name="Shape 6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" name="Google Shape;63;g2ae28480cca_0_87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64" name="Google Shape;64;g2ae28480cca_0_87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68" name="Shape 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" name="Google Shape;69;g2ae28480cca_0_122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0" name="Google Shape;70;g2ae28480cca_0_12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74" name="Shape 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Google Shape;75;g2ae28480cca_0_127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6" name="Google Shape;76;g2ae28480cca_0_127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80" name="Shape 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" name="Google Shape;81;g2ae28480cca_0_132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2" name="Google Shape;82;g2ae28480cca_0_13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86" name="Shape 8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" name="Google Shape;87;g2ae28480cca_0_137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8" name="Google Shape;88;g2ae28480cca_0_137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92" name="Shape 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" name="Google Shape;93;g2ae28480cca_0_142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94" name="Google Shape;94;g2ae28480cca_0_14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98" name="Shape 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" name="Google Shape;99;g2ae28480cca_0_147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00" name="Google Shape;100;g2ae28480cca_0_147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04" name="Shape 10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5" name="Google Shape;105;g2ae28480cca_0_152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06" name="Google Shape;106;g2ae28480cca_0_15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10" name="Shape 11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1" name="Google Shape;111;g2ae28480cca_0_157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12" name="Google Shape;112;g2ae28480cca_0_157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16" name="Shape 1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7" name="Google Shape;117;g2ae28480cca_0_162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18" name="Google Shape;118;g2ae28480cca_0_16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22" name="Shape 1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3" name="Google Shape;123;g2ae28480cca_0_167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24" name="Google Shape;124;g2ae28480cca_0_167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28" name="Shape 1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9" name="Google Shape;129;g2ae28480cca_0_172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30" name="Google Shape;130;g2ae28480cca_0_17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34" name="Shape 1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5" name="Google Shape;135;g2ae28480cca_0_177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36" name="Google Shape;136;g2ae28480cca_0_177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40" name="Shape 1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1" name="Google Shape;141;g2ae28480cca_0_182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42" name="Google Shape;142;g2ae28480cca_0_18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46" name="Shape 1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7" name="Google Shape;147;g2ae28480cca_0_187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48" name="Google Shape;148;g2ae28480cca_0_187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52" name="Shape 15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" name="Google Shape;153;g2ae28480cca_0_192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54" name="Google Shape;154;g2ae28480cca_0_19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58" name="Shape 1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9" name="Google Shape;159;g2ae28480cca_0_197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60" name="Google Shape;160;g2ae28480cca_0_197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64" name="Shape 16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5" name="Google Shape;165;g2ae28480cca_0_202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66" name="Google Shape;166;g2ae28480cca_0_20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70" name="Shape 1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1" name="Google Shape;171;g2ae28480cca_0_207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72" name="Google Shape;172;g2ae28480cca_0_207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76" name="Shape 1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7" name="Google Shape;177;g2ae28480cca_0_212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78" name="Google Shape;178;g2ae28480cca_0_21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82" name="Shape 1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3" name="Google Shape;183;g2ae28480cca_0_217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84" name="Google Shape;184;g2ae28480cca_0_217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88" name="Shape 18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9" name="Google Shape;189;g2ae28480cca_0_222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90" name="Google Shape;190;g2ae28480cca_0_22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94" name="Shape 1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5" name="Google Shape;195;g2ae28480cca_0_227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96" name="Google Shape;196;g2ae28480cca_0_227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00" name="Shape 20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1" name="Google Shape;201;g2ae28480cca_0_232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02" name="Google Shape;202;g2ae28480cca_0_23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06" name="Shape 20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7" name="Google Shape;207;g2ae28480cca_0_237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08" name="Google Shape;208;g2ae28480cca_0_237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12" name="Shape 2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3" name="Google Shape;213;g2ae28480cca_0_242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14" name="Google Shape;214;g2ae28480cca_0_24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18" name="Shape 2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9" name="Google Shape;219;g2ae28480cca_0_247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20" name="Google Shape;220;g2ae28480cca_0_247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24" name="Shape 22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" name="Google Shape;225;g2ae28480cca_0_252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26" name="Google Shape;226;g2ae28480cca_0_25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30" name="Shape 23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1" name="Google Shape;231;g2ae28480cca_0_257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32" name="Google Shape;232;g2ae28480cca_0_257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36" name="Shape 2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7" name="Google Shape;237;g2ae28480cca_0_262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38" name="Google Shape;238;g2ae28480cca_0_26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42" name="Shape 24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3" name="Google Shape;243;g2ae28480cca_0_267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44" name="Google Shape;244;g2ae28480cca_0_267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48" name="Shape 2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9" name="Google Shape;249;g2ae28480cca_0_272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50" name="Google Shape;250;g2ae28480cca_0_27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54" name="Shape 2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5" name="Google Shape;255;g2ae28480cca_0_277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56" name="Google Shape;256;g2ae28480cca_0_277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60" name="Shape 26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1" name="Google Shape;261;g2ae28480cca_0_282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62" name="Google Shape;262;g2ae28480cca_0_28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66" name="Shape 26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7" name="Google Shape;267;g2ae28480cca_0_287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68" name="Google Shape;268;g2ae28480cca_0_287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3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72" name="Shape 2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3" name="Google Shape;273;g2ae28480cca_0_292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74" name="Google Shape;274;g2ae28480cca_0_29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3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78" name="Shape 27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9" name="Google Shape;279;g2ae28480cca_0_297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80" name="Google Shape;280;g2ae28480cca_0_297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4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84" name="Shape 28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5" name="Google Shape;285;g2ae28480cca_0_302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86" name="Google Shape;286;g2ae28480cca_0_30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4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90" name="Shape 29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1" name="Google Shape;291;g2ae28480cca_0_307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92" name="Google Shape;292;g2ae28480cca_0_307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4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96" name="Shape 29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7" name="Google Shape;297;g2ae28480cca_0_312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98" name="Google Shape;298;g2ae28480cca_0_31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4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02" name="Shape 30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3" name="Google Shape;303;g2ae28480cca_0_317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04" name="Google Shape;304;g2ae28480cca_0_317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4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08" name="Shape 30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9" name="Google Shape;309;g2ae28480cca_0_322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10" name="Google Shape;310;g2ae28480cca_0_32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4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14" name="Shape 3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5" name="Google Shape;315;g2ae28480cca_0_327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16" name="Google Shape;316;g2ae28480cca_0_327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4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20" name="Shape 3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1" name="Google Shape;321;g2ae28480cca_0_332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22" name="Google Shape;322;g2ae28480cca_0_33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4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26" name="Shape 32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" name="Google Shape;327;g2ae28480cca_0_337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28" name="Google Shape;328;g2ae28480cca_0_337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4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32" name="Shape 3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3" name="Google Shape;333;g2ae28480cca_0_342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34" name="Google Shape;334;g2ae28480cca_0_34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4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38" name="Shape 3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9" name="Google Shape;339;g2ae28480cca_0_347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40" name="Google Shape;340;g2ae28480cca_0_347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5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44" name="Shape 3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5" name="Google Shape;345;g2ae28480cca_0_352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46" name="Google Shape;346;g2ae28480cca_0_35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5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50" name="Shape 3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1" name="Google Shape;351;g2ae28480cca_0_357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52" name="Google Shape;352;g2ae28480cca_0_357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5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56" name="Shape 3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7" name="Google Shape;357;g2ae28480cca_0_362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58" name="Google Shape;358;g2ae28480cca_0_36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5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62" name="Shape 36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3" name="Google Shape;363;g2ae28480cca_0_416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64" name="Google Shape;364;g2ae28480cca_0_416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5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68" name="Shape 3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9" name="Google Shape;369;g2ae28480cca_0_470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70" name="Google Shape;370;g2ae28480cca_0_47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5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74" name="Shape 3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5" name="Google Shape;375;g2ae28480cca_0_475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76" name="Google Shape;376;g2ae28480cca_0_47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5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80" name="Shape 3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1" name="Google Shape;381;g2ae28480cca_0_480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82" name="Google Shape;382;g2ae28480cca_0_48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5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86" name="Shape 38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7" name="Google Shape;387;g2ae28480cca_0_485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88" name="Google Shape;388;g2ae28480cca_0_48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5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92" name="Shape 3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3" name="Google Shape;393;g2ae28480cca_0_490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94" name="Google Shape;394;g2ae28480cca_0_49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5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98" name="Shape 3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" name="Google Shape;399;g2ae28480cca_0_495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400" name="Google Shape;400;g2ae28480cca_0_49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6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404" name="Shape 40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5" name="Google Shape;405;g2ae28480cca_0_500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406" name="Google Shape;406;g2ae28480cca_0_50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6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410" name="Shape 41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1" name="Google Shape;411;g2ae28480cca_0_505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412" name="Google Shape;412;g2ae28480cca_0_50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6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416" name="Shape 4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7" name="Google Shape;417;g2ae28480cca_0_510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418" name="Google Shape;418;g2ae28480cca_0_51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6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422" name="Shape 4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3" name="Google Shape;423;g2ae28480cca_0_515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424" name="Google Shape;424;g2ae28480cca_0_51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6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428" name="Shape 4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9" name="Google Shape;429;g2ae28480cca_0_520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430" name="Google Shape;430;g2ae28480cca_0_52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6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434" name="Shape 4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5" name="Google Shape;435;g2ae28480cca_0_525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436" name="Google Shape;436;g2ae28480cca_0_52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6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440" name="Shape 4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1" name="Google Shape;441;g2ae28480cca_0_530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442" name="Google Shape;442;g2ae28480cca_0_53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6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446" name="Shape 4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7" name="Google Shape;447;g2ae28480cca_0_535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448" name="Google Shape;448;g2ae28480cca_0_53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6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452" name="Shape 45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3" name="Google Shape;453;g2ae28480cca_0_540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454" name="Google Shape;454;g2ae28480cca_0_54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6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458" name="Shape 4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9" name="Google Shape;459;g2ae28480cca_0_545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460" name="Google Shape;460;g2ae28480cca_0_54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7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464" name="Shape 46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5" name="Google Shape;465;g2ae28480cca_0_550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466" name="Google Shape;466;g2ae28480cca_0_55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7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470" name="Shape 4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" name="Google Shape;471;g2ae28480cca_0_555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472" name="Google Shape;472;g2ae28480cca_0_55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7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476" name="Shape 4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7" name="Google Shape;477;g2ae28480cca_0_560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478" name="Google Shape;478;g2ae28480cca_0_56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7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482" name="Shape 4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3" name="Google Shape;483;g2ae28480cca_0_565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484" name="Google Shape;484;g2ae28480cca_0_56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7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488" name="Shape 48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9" name="Google Shape;489;g2ae28480cca_0_570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490" name="Google Shape;490;g2ae28480cca_0_57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7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494" name="Shape 4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5" name="Google Shape;495;g2ae28480cca_0_575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496" name="Google Shape;496;g2ae28480cca_0_57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7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00" name="Shape 50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" name="Google Shape;501;g2ae28480cca_0_580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02" name="Google Shape;502;g2ae28480cca_0_58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7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06" name="Shape 50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7" name="Google Shape;507;g2ae28480cca_0_585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08" name="Google Shape;508;g2ae28480cca_0_58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7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12" name="Shape 5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3" name="Google Shape;513;g2ae28480cca_0_590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14" name="Google Shape;514;g2ae28480cca_0_59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7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18" name="Shape 5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9" name="Google Shape;519;g2ae28480cca_0_595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20" name="Google Shape;520;g2ae28480cca_0_59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8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24" name="Shape 52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5" name="Google Shape;525;g2ae28480cca_0_600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26" name="Google Shape;526;g2ae28480cca_0_60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8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30" name="Shape 53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1" name="Google Shape;531;g2ae28480cca_0_654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32" name="Google Shape;532;g2ae28480cca_0_654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slide" type="title">
  <p:cSld name="TITLE">
    <p:spTree>
      <p:nvGrpSpPr>
        <p:cNvPr id="9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2"/>
          <p:cNvSpPr txBox="1"/>
          <p:nvPr>
            <p:ph type="ctrTitle"/>
          </p:nvPr>
        </p:nvSpPr>
        <p:spPr>
          <a:xfrm>
            <a:off x="311708" y="744575"/>
            <a:ext cx="8520600" cy="20526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1pPr>
            <a:lvl2pPr lvl="1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2pPr>
            <a:lvl3pPr lvl="2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3pPr>
            <a:lvl4pPr lvl="3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4pPr>
            <a:lvl5pPr lvl="4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5pPr>
            <a:lvl6pPr lvl="5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6pPr>
            <a:lvl7pPr lvl="6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7pPr>
            <a:lvl8pPr lvl="7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8pPr>
            <a:lvl9pPr lvl="8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9pPr>
          </a:lstStyle>
          <a:p/>
        </p:txBody>
      </p:sp>
      <p:sp>
        <p:nvSpPr>
          <p:cNvPr id="11" name="Google Shape;11;p2"/>
          <p:cNvSpPr txBox="1"/>
          <p:nvPr>
            <p:ph idx="1" type="subTitle"/>
          </p:nvPr>
        </p:nvSpPr>
        <p:spPr>
          <a:xfrm>
            <a:off x="311700" y="2834125"/>
            <a:ext cx="8520600" cy="792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9pPr>
          </a:lstStyle>
          <a:p/>
        </p:txBody>
      </p:sp>
      <p:sp>
        <p:nvSpPr>
          <p:cNvPr id="12" name="Google Shape;12;p2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header" type="secHead">
  <p:cSld name="SECTION_HEADER">
    <p:spTree>
      <p:nvGrpSpPr>
        <p:cNvPr id="13" name="Shape 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Google Shape;14;p3"/>
          <p:cNvSpPr txBox="1"/>
          <p:nvPr>
            <p:ph type="title"/>
          </p:nvPr>
        </p:nvSpPr>
        <p:spPr>
          <a:xfrm>
            <a:off x="311700" y="2150850"/>
            <a:ext cx="8520600" cy="8418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1pPr>
            <a:lvl2pPr lvl="1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2pPr>
            <a:lvl3pPr lvl="2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3pPr>
            <a:lvl4pPr lvl="3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4pPr>
            <a:lvl5pPr lvl="4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5pPr>
            <a:lvl6pPr lvl="5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6pPr>
            <a:lvl7pPr lvl="6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7pPr>
            <a:lvl8pPr lvl="7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8pPr>
            <a:lvl9pPr lvl="8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9pPr>
          </a:lstStyle>
          <a:p/>
        </p:txBody>
      </p:sp>
      <p:sp>
        <p:nvSpPr>
          <p:cNvPr id="15" name="Google Shape;15;p3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body" type="tx">
  <p:cSld name="TITLE_AND_BODY">
    <p:spTree>
      <p:nvGrpSpPr>
        <p:cNvPr id="16" name="Shape 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Google Shape;17;p4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18" name="Google Shape;18;p4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42900" lvl="0" marL="4572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19" name="Google Shape;19;p4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two columns" type="twoColTx">
  <p:cSld name="TITLE_AND_TWO_COLUMNS">
    <p:spTree>
      <p:nvGrpSpPr>
        <p:cNvPr id="20" name="Shape 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Google Shape;21;p5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22" name="Google Shape;22;p5"/>
          <p:cNvSpPr txBox="1"/>
          <p:nvPr>
            <p:ph idx="1" type="body"/>
          </p:nvPr>
        </p:nvSpPr>
        <p:spPr>
          <a:xfrm>
            <a:off x="311700" y="1152475"/>
            <a:ext cx="39999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17500" lvl="0" marL="4572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indent="-304800" lvl="1" marL="9144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23" name="Google Shape;23;p5"/>
          <p:cNvSpPr txBox="1"/>
          <p:nvPr>
            <p:ph idx="2" type="body"/>
          </p:nvPr>
        </p:nvSpPr>
        <p:spPr>
          <a:xfrm>
            <a:off x="4832400" y="1152475"/>
            <a:ext cx="39999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17500" lvl="0" marL="4572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indent="-304800" lvl="1" marL="9144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24" name="Google Shape;24;p5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only" type="titleOnly">
  <p:cSld name="TITLE_ONLY">
    <p:spTree>
      <p:nvGrpSpPr>
        <p:cNvPr id="25" name="Shape 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Google Shape;26;p6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27" name="Google Shape;27;p6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One column text">
  <p:cSld name="ONE_COLUMN_TEXT">
    <p:spTree>
      <p:nvGrpSpPr>
        <p:cNvPr id="28" name="Shape 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Google Shape;29;p7"/>
          <p:cNvSpPr txBox="1"/>
          <p:nvPr>
            <p:ph type="title"/>
          </p:nvPr>
        </p:nvSpPr>
        <p:spPr>
          <a:xfrm>
            <a:off x="311700" y="555600"/>
            <a:ext cx="2808000" cy="7557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1pPr>
            <a:lvl2pPr lvl="1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2pPr>
            <a:lvl3pPr lvl="2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3pPr>
            <a:lvl4pPr lvl="3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4pPr>
            <a:lvl5pPr lvl="4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5pPr>
            <a:lvl6pPr lvl="5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6pPr>
            <a:lvl7pPr lvl="6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7pPr>
            <a:lvl8pPr lvl="7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8pPr>
            <a:lvl9pPr lvl="8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9pPr>
          </a:lstStyle>
          <a:p/>
        </p:txBody>
      </p:sp>
      <p:sp>
        <p:nvSpPr>
          <p:cNvPr id="30" name="Google Shape;30;p7"/>
          <p:cNvSpPr txBox="1"/>
          <p:nvPr>
            <p:ph idx="1" type="body"/>
          </p:nvPr>
        </p:nvSpPr>
        <p:spPr>
          <a:xfrm>
            <a:off x="311700" y="1389600"/>
            <a:ext cx="2808000" cy="3179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04800" lvl="0" marL="4572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1pPr>
            <a:lvl2pPr indent="-304800" lvl="1" marL="9144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31" name="Google Shape;31;p7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Main point">
  <p:cSld name="MAIN_POINT">
    <p:spTree>
      <p:nvGrpSpPr>
        <p:cNvPr id="32" name="Shape 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Google Shape;33;p8"/>
          <p:cNvSpPr txBox="1"/>
          <p:nvPr>
            <p:ph type="title"/>
          </p:nvPr>
        </p:nvSpPr>
        <p:spPr>
          <a:xfrm>
            <a:off x="490250" y="450150"/>
            <a:ext cx="6367800" cy="40908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1pPr>
            <a:lvl2pPr lvl="1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2pPr>
            <a:lvl3pPr lvl="2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3pPr>
            <a:lvl4pPr lvl="3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4pPr>
            <a:lvl5pPr lvl="4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5pPr>
            <a:lvl6pPr lvl="5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6pPr>
            <a:lvl7pPr lvl="6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7pPr>
            <a:lvl8pPr lvl="7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8pPr>
            <a:lvl9pPr lvl="8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9pPr>
          </a:lstStyle>
          <a:p/>
        </p:txBody>
      </p:sp>
      <p:sp>
        <p:nvSpPr>
          <p:cNvPr id="34" name="Google Shape;34;p8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title and description">
  <p:cSld name="SECTION_TITLE_AND_DESCRIPTION">
    <p:spTree>
      <p:nvGrpSpPr>
        <p:cNvPr id="35" name="Shape 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Google Shape;36;p9"/>
          <p:cNvSpPr/>
          <p:nvPr/>
        </p:nvSpPr>
        <p:spPr>
          <a:xfrm>
            <a:off x="4572000" y="-125"/>
            <a:ext cx="4572000" cy="51435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7" name="Google Shape;37;p9"/>
          <p:cNvSpPr txBox="1"/>
          <p:nvPr>
            <p:ph type="title"/>
          </p:nvPr>
        </p:nvSpPr>
        <p:spPr>
          <a:xfrm>
            <a:off x="265500" y="1233175"/>
            <a:ext cx="4045200" cy="14823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1pPr>
            <a:lvl2pPr lvl="1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2pPr>
            <a:lvl3pPr lvl="2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3pPr>
            <a:lvl4pPr lvl="3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4pPr>
            <a:lvl5pPr lvl="4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5pPr>
            <a:lvl6pPr lvl="5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6pPr>
            <a:lvl7pPr lvl="6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7pPr>
            <a:lvl8pPr lvl="7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8pPr>
            <a:lvl9pPr lvl="8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9pPr>
          </a:lstStyle>
          <a:p/>
        </p:txBody>
      </p:sp>
      <p:sp>
        <p:nvSpPr>
          <p:cNvPr id="38" name="Google Shape;38;p9"/>
          <p:cNvSpPr txBox="1"/>
          <p:nvPr>
            <p:ph idx="1" type="subTitle"/>
          </p:nvPr>
        </p:nvSpPr>
        <p:spPr>
          <a:xfrm>
            <a:off x="265500" y="2803075"/>
            <a:ext cx="4045200" cy="12351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9pPr>
          </a:lstStyle>
          <a:p/>
        </p:txBody>
      </p:sp>
      <p:sp>
        <p:nvSpPr>
          <p:cNvPr id="39" name="Google Shape;39;p9"/>
          <p:cNvSpPr txBox="1"/>
          <p:nvPr>
            <p:ph idx="2" type="body"/>
          </p:nvPr>
        </p:nvSpPr>
        <p:spPr>
          <a:xfrm>
            <a:off x="4939500" y="724075"/>
            <a:ext cx="3837000" cy="36951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indent="-342900" lvl="0" marL="4572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40" name="Google Shape;40;p9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aption">
  <p:cSld name="CAPTION_ONLY">
    <p:spTree>
      <p:nvGrpSpPr>
        <p:cNvPr id="41" name="Shape 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Google Shape;42;p10"/>
          <p:cNvSpPr txBox="1"/>
          <p:nvPr>
            <p:ph idx="1" type="body"/>
          </p:nvPr>
        </p:nvSpPr>
        <p:spPr>
          <a:xfrm>
            <a:off x="311700" y="4230575"/>
            <a:ext cx="5998800" cy="6051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indent="-228600" lvl="0" marL="4572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1pPr>
          </a:lstStyle>
          <a:p/>
        </p:txBody>
      </p:sp>
      <p:sp>
        <p:nvSpPr>
          <p:cNvPr id="43" name="Google Shape;43;p10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ig number">
  <p:cSld name="BIG_NUMBER">
    <p:spTree>
      <p:nvGrpSpPr>
        <p:cNvPr id="44" name="Shape 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Google Shape;45;p11"/>
          <p:cNvSpPr txBox="1"/>
          <p:nvPr>
            <p:ph hasCustomPrompt="1" type="title"/>
          </p:nvPr>
        </p:nvSpPr>
        <p:spPr>
          <a:xfrm>
            <a:off x="311700" y="1106125"/>
            <a:ext cx="8520600" cy="19635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1pPr>
            <a:lvl2pPr lvl="1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2pPr>
            <a:lvl3pPr lvl="2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3pPr>
            <a:lvl4pPr lvl="3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4pPr>
            <a:lvl5pPr lvl="4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5pPr>
            <a:lvl6pPr lvl="5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6pPr>
            <a:lvl7pPr lvl="6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7pPr>
            <a:lvl8pPr lvl="7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8pPr>
            <a:lvl9pPr lvl="8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9pPr>
          </a:lstStyle>
          <a:p>
            <a:r>
              <a:t>xx%</a:t>
            </a:r>
          </a:p>
        </p:txBody>
      </p:sp>
      <p:sp>
        <p:nvSpPr>
          <p:cNvPr id="46" name="Google Shape;46;p11"/>
          <p:cNvSpPr txBox="1"/>
          <p:nvPr>
            <p:ph idx="1" type="body"/>
          </p:nvPr>
        </p:nvSpPr>
        <p:spPr>
          <a:xfrm>
            <a:off x="311700" y="3152225"/>
            <a:ext cx="8520600" cy="1300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42900" lvl="0" marL="457200" algn="ctr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 algn="ctr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 algn="ctr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47" name="Google Shape;47;p11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lank" type="blank">
  <p:cSld name="BLANK">
    <p:spTree>
      <p:nvGrpSpPr>
        <p:cNvPr id="48" name="Shape 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Google Shape;49;p12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2" Type="http://schemas.openxmlformats.org/officeDocument/2006/relationships/theme" Target="../theme/theme1.xml"/><Relationship Id="rId9" Type="http://schemas.openxmlformats.org/officeDocument/2006/relationships/slideLayout" Target="../slideLayouts/slideLayout9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 name="simple-light-2">
    <p:bg>
      <p:bgPr>
        <a:solidFill>
          <a:schemeClr val="lt1"/>
        </a:solidFill>
      </p:bgPr>
    </p:bg>
    <p:spTree>
      <p:nvGrpSpPr>
        <p:cNvPr id="5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9pPr>
          </a:lstStyle>
          <a:p/>
        </p:txBody>
      </p:sp>
      <p:sp>
        <p:nvSpPr>
          <p:cNvPr id="7" name="Google Shape;7;p1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>
            <a:lvl1pPr indent="-342900" lvl="0" marL="4572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Char char="●"/>
              <a:defRPr sz="1800">
                <a:solidFill>
                  <a:schemeClr val="dk2"/>
                </a:solidFill>
              </a:defRPr>
            </a:lvl1pPr>
            <a:lvl2pPr indent="-317500" lvl="1" marL="9144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2pPr>
            <a:lvl3pPr indent="-317500" lvl="2" marL="13716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3pPr>
            <a:lvl4pPr indent="-317500" lvl="3" marL="18288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4pPr>
            <a:lvl5pPr indent="-317500" lvl="4" marL="22860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5pPr>
            <a:lvl6pPr indent="-317500" lvl="5" marL="27432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6pPr>
            <a:lvl7pPr indent="-317500" lvl="6" marL="32004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7pPr>
            <a:lvl8pPr indent="-317500" lvl="7" marL="36576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8pPr>
            <a:lvl9pPr indent="-317500" lvl="8" marL="41148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9pPr>
          </a:lstStyle>
          <a:p/>
        </p:txBody>
      </p:sp>
      <p:sp>
        <p:nvSpPr>
          <p:cNvPr id="8" name="Google Shape;8;p1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rmAutofit/>
          </a:bodyPr>
          <a:lstStyle>
            <a:lvl1pPr lvl="0" algn="r">
              <a:buNone/>
              <a:defRPr sz="1000">
                <a:solidFill>
                  <a:schemeClr val="dk2"/>
                </a:solidFill>
              </a:defRPr>
            </a:lvl1pPr>
            <a:lvl2pPr lvl="1" algn="r">
              <a:buNone/>
              <a:defRPr sz="1000">
                <a:solidFill>
                  <a:schemeClr val="dk2"/>
                </a:solidFill>
              </a:defRPr>
            </a:lvl2pPr>
            <a:lvl3pPr lvl="2" algn="r">
              <a:buNone/>
              <a:defRPr sz="1000">
                <a:solidFill>
                  <a:schemeClr val="dk2"/>
                </a:solidFill>
              </a:defRPr>
            </a:lvl3pPr>
            <a:lvl4pPr lvl="3" algn="r">
              <a:buNone/>
              <a:defRPr sz="1000">
                <a:solidFill>
                  <a:schemeClr val="dk2"/>
                </a:solidFill>
              </a:defRPr>
            </a:lvl4pPr>
            <a:lvl5pPr lvl="4" algn="r">
              <a:buNone/>
              <a:defRPr sz="1000">
                <a:solidFill>
                  <a:schemeClr val="dk2"/>
                </a:solidFill>
              </a:defRPr>
            </a:lvl5pPr>
            <a:lvl6pPr lvl="5" algn="r">
              <a:buNone/>
              <a:defRPr sz="1000">
                <a:solidFill>
                  <a:schemeClr val="dk2"/>
                </a:solidFill>
              </a:defRPr>
            </a:lvl6pPr>
            <a:lvl7pPr lvl="6" algn="r">
              <a:buNone/>
              <a:defRPr sz="1000">
                <a:solidFill>
                  <a:schemeClr val="dk2"/>
                </a:solidFill>
              </a:defRPr>
            </a:lvl7pPr>
            <a:lvl8pPr lvl="7" algn="r">
              <a:buNone/>
              <a:defRPr sz="1000">
                <a:solidFill>
                  <a:schemeClr val="dk2"/>
                </a:solidFill>
              </a:defRPr>
            </a:lvl8pPr>
            <a:lvl9pPr lvl="8" algn="r">
              <a:buNone/>
              <a:defRPr sz="1000">
                <a:solidFill>
                  <a:schemeClr val="dk2"/>
                </a:solidFill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.xml"/></Relationships>
</file>

<file path=ppt/slides/_rels/slide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.xml"/></Relationships>
</file>

<file path=ppt/slides/_rels/slide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.xml"/></Relationships>
</file>

<file path=ppt/slides/_rels/slide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4.xml"/></Relationships>
</file>

<file path=ppt/slides/_rels/slide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5.xml"/></Relationships>
</file>

<file path=ppt/slides/_rels/slide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6.xml"/></Relationships>
</file>

<file path=ppt/slides/_rels/slide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7.xml"/></Relationships>
</file>

<file path=ppt/slides/_rels/slide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8.xml"/></Relationships>
</file>

<file path=ppt/slides/_rels/slide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9.xml"/></Relationships>
</file>

<file path=ppt/slides/_rels/slide1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0.xml"/></Relationships>
</file>

<file path=ppt/slides/_rels/slide1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1.xml"/></Relationships>
</file>

<file path=ppt/slides/_rels/slide1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2.xml"/></Relationships>
</file>

<file path=ppt/slides/_rels/slide1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3.xml"/></Relationships>
</file>

<file path=ppt/slides/_rels/slide1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4.xml"/></Relationships>
</file>

<file path=ppt/slides/_rels/slide1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5.xml"/></Relationships>
</file>

<file path=ppt/slides/_rels/slide1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6.xml"/></Relationships>
</file>

<file path=ppt/slides/_rels/slide1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7.xml"/></Relationships>
</file>

<file path=ppt/slides/_rels/slide1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8.xml"/></Relationships>
</file>

<file path=ppt/slides/_rels/slide1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9.xml"/></Relationships>
</file>

<file path=ppt/slides/_rels/slide2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0.xml"/></Relationships>
</file>

<file path=ppt/slides/_rels/slide2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1.xml"/></Relationships>
</file>

<file path=ppt/slides/_rels/slide2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2.xml"/></Relationships>
</file>

<file path=ppt/slides/_rels/slide2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3.xml"/></Relationships>
</file>

<file path=ppt/slides/_rels/slide2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4.xml"/></Relationships>
</file>

<file path=ppt/slides/_rels/slide2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5.xml"/></Relationships>
</file>

<file path=ppt/slides/_rels/slide2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6.xml"/></Relationships>
</file>

<file path=ppt/slides/_rels/slide2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7.xml"/></Relationships>
</file>

<file path=ppt/slides/_rels/slide2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8.xml"/></Relationships>
</file>

<file path=ppt/slides/_rels/slide2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9.xml"/></Relationships>
</file>

<file path=ppt/slides/_rels/slide3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0.xml"/></Relationships>
</file>

<file path=ppt/slides/_rels/slide3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1.xml"/></Relationships>
</file>

<file path=ppt/slides/_rels/slide3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2.xml"/></Relationships>
</file>

<file path=ppt/slides/_rels/slide3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3.xml"/></Relationships>
</file>

<file path=ppt/slides/_rels/slide3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4.xml"/></Relationships>
</file>

<file path=ppt/slides/_rels/slide3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5.xml"/></Relationships>
</file>

<file path=ppt/slides/_rels/slide3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6.xml"/></Relationships>
</file>

<file path=ppt/slides/_rels/slide3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7.xml"/></Relationships>
</file>

<file path=ppt/slides/_rels/slide3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8.xml"/></Relationships>
</file>

<file path=ppt/slides/_rels/slide3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9.xml"/></Relationships>
</file>

<file path=ppt/slides/_rels/slide4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40.xml"/></Relationships>
</file>

<file path=ppt/slides/_rels/slide4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41.xml"/></Relationships>
</file>

<file path=ppt/slides/_rels/slide4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42.xml"/></Relationships>
</file>

<file path=ppt/slides/_rels/slide4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43.xml"/></Relationships>
</file>

<file path=ppt/slides/_rels/slide4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44.xml"/></Relationships>
</file>

<file path=ppt/slides/_rels/slide4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45.xml"/></Relationships>
</file>

<file path=ppt/slides/_rels/slide4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46.xml"/></Relationships>
</file>

<file path=ppt/slides/_rels/slide4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47.xml"/></Relationships>
</file>

<file path=ppt/slides/_rels/slide4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48.xml"/></Relationships>
</file>

<file path=ppt/slides/_rels/slide4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49.xml"/></Relationships>
</file>

<file path=ppt/slides/_rels/slide5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50.xml"/></Relationships>
</file>

<file path=ppt/slides/_rels/slide5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51.xml"/></Relationships>
</file>

<file path=ppt/slides/_rels/slide5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52.xml"/></Relationships>
</file>

<file path=ppt/slides/_rels/slide5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53.xml"/></Relationships>
</file>

<file path=ppt/slides/_rels/slide5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54.xml"/></Relationships>
</file>

<file path=ppt/slides/_rels/slide5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55.xml"/></Relationships>
</file>

<file path=ppt/slides/_rels/slide5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56.xml"/></Relationships>
</file>

<file path=ppt/slides/_rels/slide5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57.xml"/></Relationships>
</file>

<file path=ppt/slides/_rels/slide5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58.xml"/></Relationships>
</file>

<file path=ppt/slides/_rels/slide5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59.xml"/></Relationships>
</file>

<file path=ppt/slides/_rels/slide6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60.xml"/></Relationships>
</file>

<file path=ppt/slides/_rels/slide6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61.xml"/></Relationships>
</file>

<file path=ppt/slides/_rels/slide6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62.xml"/></Relationships>
</file>

<file path=ppt/slides/_rels/slide6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63.xml"/></Relationships>
</file>

<file path=ppt/slides/_rels/slide6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64.xml"/></Relationships>
</file>

<file path=ppt/slides/_rels/slide6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65.xml"/></Relationships>
</file>

<file path=ppt/slides/_rels/slide6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66.xml"/></Relationships>
</file>

<file path=ppt/slides/_rels/slide6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67.xml"/></Relationships>
</file>

<file path=ppt/slides/_rels/slide6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68.xml"/></Relationships>
</file>

<file path=ppt/slides/_rels/slide6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69.xml"/></Relationships>
</file>

<file path=ppt/slides/_rels/slide7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70.xml"/></Relationships>
</file>

<file path=ppt/slides/_rels/slide7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71.xml"/></Relationships>
</file>

<file path=ppt/slides/_rels/slide7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72.xml"/></Relationships>
</file>

<file path=ppt/slides/_rels/slide7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73.xml"/></Relationships>
</file>

<file path=ppt/slides/_rels/slide7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74.xml"/></Relationships>
</file>

<file path=ppt/slides/_rels/slide7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75.xml"/></Relationships>
</file>

<file path=ppt/slides/_rels/slide7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76.xml"/></Relationships>
</file>

<file path=ppt/slides/_rels/slide7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77.xml"/></Relationships>
</file>

<file path=ppt/slides/_rels/slide7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78.xml"/></Relationships>
</file>

<file path=ppt/slides/_rels/slide7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79.xml"/></Relationships>
</file>

<file path=ppt/slides/_rels/slide8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80.xml"/></Relationships>
</file>

<file path=ppt/slides/_rels/slide8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81.xml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53" name="Shape 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" name="Google Shape;54;p13"/>
          <p:cNvSpPr txBox="1"/>
          <p:nvPr>
            <p:ph type="title"/>
          </p:nvPr>
        </p:nvSpPr>
        <p:spPr>
          <a:xfrm>
            <a:off x="311700" y="1012850"/>
            <a:ext cx="8520600" cy="3123600"/>
          </a:xfrm>
          <a:prstGeom prst="rect">
            <a:avLst/>
          </a:prstGeom>
          <a:solidFill>
            <a:srgbClr val="E22B2B"/>
          </a:solidFill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 sz="20000">
                <a:latin typeface="Comic Sans MS"/>
                <a:ea typeface="Comic Sans MS"/>
                <a:cs typeface="Comic Sans MS"/>
                <a:sym typeface="Comic Sans MS"/>
              </a:rPr>
              <a:t>the</a:t>
            </a:r>
            <a:endParaRPr sz="20000"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55" name="Google Shape;55;p13"/>
          <p:cNvSpPr txBox="1"/>
          <p:nvPr/>
        </p:nvSpPr>
        <p:spPr>
          <a:xfrm>
            <a:off x="413075" y="1131700"/>
            <a:ext cx="2003100" cy="475200"/>
          </a:xfrm>
          <a:prstGeom prst="rect">
            <a:avLst/>
          </a:prstGeom>
          <a:solidFill>
            <a:srgbClr val="59DC18"/>
          </a:solidFill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>
                <a:solidFill>
                  <a:schemeClr val="dk1"/>
                </a:solidFill>
              </a:rPr>
              <a:t>Green level</a:t>
            </a:r>
            <a:endParaRPr sz="1800">
              <a:solidFill>
                <a:schemeClr val="dk1"/>
              </a:solidFill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59" name="Shape 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" name="Google Shape;60;p14"/>
          <p:cNvSpPr txBox="1"/>
          <p:nvPr>
            <p:ph type="title"/>
          </p:nvPr>
        </p:nvSpPr>
        <p:spPr>
          <a:xfrm>
            <a:off x="311700" y="1012850"/>
            <a:ext cx="8520600" cy="3123600"/>
          </a:xfrm>
          <a:prstGeom prst="rect">
            <a:avLst/>
          </a:prstGeom>
          <a:solidFill>
            <a:srgbClr val="E22B2B"/>
          </a:solidFill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 sz="20000">
                <a:latin typeface="Comic Sans MS"/>
                <a:ea typeface="Comic Sans MS"/>
                <a:cs typeface="Comic Sans MS"/>
                <a:sym typeface="Comic Sans MS"/>
              </a:rPr>
              <a:t>your</a:t>
            </a:r>
            <a:endParaRPr sz="20000"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61" name="Google Shape;61;p14"/>
          <p:cNvSpPr txBox="1"/>
          <p:nvPr/>
        </p:nvSpPr>
        <p:spPr>
          <a:xfrm>
            <a:off x="413075" y="1131700"/>
            <a:ext cx="2003100" cy="475200"/>
          </a:xfrm>
          <a:prstGeom prst="rect">
            <a:avLst/>
          </a:prstGeom>
          <a:solidFill>
            <a:srgbClr val="59DC18"/>
          </a:solidFill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>
                <a:solidFill>
                  <a:schemeClr val="dk1"/>
                </a:solidFill>
              </a:rPr>
              <a:t>Green level</a:t>
            </a:r>
            <a:endParaRPr sz="1800">
              <a:solidFill>
                <a:schemeClr val="dk1"/>
              </a:solidFill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65" name="Shape 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" name="Google Shape;66;p15"/>
          <p:cNvSpPr txBox="1"/>
          <p:nvPr>
            <p:ph type="title"/>
          </p:nvPr>
        </p:nvSpPr>
        <p:spPr>
          <a:xfrm>
            <a:off x="311700" y="1012850"/>
            <a:ext cx="8520600" cy="3123600"/>
          </a:xfrm>
          <a:prstGeom prst="rect">
            <a:avLst/>
          </a:prstGeom>
          <a:solidFill>
            <a:srgbClr val="E22B2B"/>
          </a:solidFill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 sz="20000">
                <a:latin typeface="Comic Sans MS"/>
                <a:ea typeface="Comic Sans MS"/>
                <a:cs typeface="Comic Sans MS"/>
                <a:sym typeface="Comic Sans MS"/>
              </a:rPr>
              <a:t>I</a:t>
            </a:r>
            <a:endParaRPr sz="20000"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67" name="Google Shape;67;p15"/>
          <p:cNvSpPr txBox="1"/>
          <p:nvPr/>
        </p:nvSpPr>
        <p:spPr>
          <a:xfrm>
            <a:off x="413075" y="1131700"/>
            <a:ext cx="2003100" cy="475200"/>
          </a:xfrm>
          <a:prstGeom prst="rect">
            <a:avLst/>
          </a:prstGeom>
          <a:solidFill>
            <a:srgbClr val="59DC18"/>
          </a:solidFill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>
                <a:solidFill>
                  <a:schemeClr val="dk1"/>
                </a:solidFill>
              </a:rPr>
              <a:t>Green level</a:t>
            </a:r>
            <a:endParaRPr sz="1800">
              <a:solidFill>
                <a:schemeClr val="dk1"/>
              </a:solidFill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71" name="Shape 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" name="Google Shape;72;p16"/>
          <p:cNvSpPr txBox="1"/>
          <p:nvPr>
            <p:ph type="title"/>
          </p:nvPr>
        </p:nvSpPr>
        <p:spPr>
          <a:xfrm>
            <a:off x="311700" y="1012850"/>
            <a:ext cx="8520600" cy="3123600"/>
          </a:xfrm>
          <a:prstGeom prst="rect">
            <a:avLst/>
          </a:prstGeom>
          <a:solidFill>
            <a:srgbClr val="E22B2B"/>
          </a:solidFill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 sz="20000">
                <a:latin typeface="Comic Sans MS"/>
                <a:ea typeface="Comic Sans MS"/>
                <a:cs typeface="Comic Sans MS"/>
                <a:sym typeface="Comic Sans MS"/>
              </a:rPr>
              <a:t>said</a:t>
            </a:r>
            <a:endParaRPr sz="20000"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73" name="Google Shape;73;p16"/>
          <p:cNvSpPr txBox="1"/>
          <p:nvPr/>
        </p:nvSpPr>
        <p:spPr>
          <a:xfrm>
            <a:off x="413075" y="1131700"/>
            <a:ext cx="2003100" cy="475200"/>
          </a:xfrm>
          <a:prstGeom prst="rect">
            <a:avLst/>
          </a:prstGeom>
          <a:solidFill>
            <a:srgbClr val="59DC18"/>
          </a:solidFill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>
                <a:solidFill>
                  <a:schemeClr val="dk1"/>
                </a:solidFill>
              </a:rPr>
              <a:t>Green level</a:t>
            </a:r>
            <a:endParaRPr sz="1800">
              <a:solidFill>
                <a:schemeClr val="dk1"/>
              </a:solidFill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77" name="Shape 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" name="Google Shape;78;p17"/>
          <p:cNvSpPr txBox="1"/>
          <p:nvPr>
            <p:ph type="title"/>
          </p:nvPr>
        </p:nvSpPr>
        <p:spPr>
          <a:xfrm>
            <a:off x="311700" y="1012850"/>
            <a:ext cx="8520600" cy="3123600"/>
          </a:xfrm>
          <a:prstGeom prst="rect">
            <a:avLst/>
          </a:prstGeom>
          <a:solidFill>
            <a:srgbClr val="E22B2B"/>
          </a:solidFill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 sz="20000">
                <a:latin typeface="Comic Sans MS"/>
                <a:ea typeface="Comic Sans MS"/>
                <a:cs typeface="Comic Sans MS"/>
                <a:sym typeface="Comic Sans MS"/>
              </a:rPr>
              <a:t>of</a:t>
            </a:r>
            <a:endParaRPr sz="20000"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79" name="Google Shape;79;p17"/>
          <p:cNvSpPr txBox="1"/>
          <p:nvPr/>
        </p:nvSpPr>
        <p:spPr>
          <a:xfrm>
            <a:off x="413075" y="1131700"/>
            <a:ext cx="2003100" cy="475200"/>
          </a:xfrm>
          <a:prstGeom prst="rect">
            <a:avLst/>
          </a:prstGeom>
          <a:solidFill>
            <a:srgbClr val="59DC18"/>
          </a:solidFill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>
                <a:solidFill>
                  <a:schemeClr val="dk1"/>
                </a:solidFill>
              </a:rPr>
              <a:t>Green level</a:t>
            </a:r>
            <a:endParaRPr sz="1800">
              <a:solidFill>
                <a:schemeClr val="dk1"/>
              </a:solidFill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83" name="Shape 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" name="Google Shape;84;p18"/>
          <p:cNvSpPr txBox="1"/>
          <p:nvPr>
            <p:ph type="title"/>
          </p:nvPr>
        </p:nvSpPr>
        <p:spPr>
          <a:xfrm>
            <a:off x="311700" y="1012850"/>
            <a:ext cx="8520600" cy="3123600"/>
          </a:xfrm>
          <a:prstGeom prst="rect">
            <a:avLst/>
          </a:prstGeom>
          <a:solidFill>
            <a:srgbClr val="E22B2B"/>
          </a:solidFill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 sz="20000">
                <a:latin typeface="Comic Sans MS"/>
                <a:ea typeface="Comic Sans MS"/>
                <a:cs typeface="Comic Sans MS"/>
                <a:sym typeface="Comic Sans MS"/>
              </a:rPr>
              <a:t>my</a:t>
            </a:r>
            <a:endParaRPr sz="20000"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85" name="Google Shape;85;p18"/>
          <p:cNvSpPr txBox="1"/>
          <p:nvPr/>
        </p:nvSpPr>
        <p:spPr>
          <a:xfrm>
            <a:off x="413075" y="1131700"/>
            <a:ext cx="2003100" cy="475200"/>
          </a:xfrm>
          <a:prstGeom prst="rect">
            <a:avLst/>
          </a:prstGeom>
          <a:solidFill>
            <a:srgbClr val="59DC18"/>
          </a:solidFill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>
                <a:solidFill>
                  <a:schemeClr val="dk1"/>
                </a:solidFill>
              </a:rPr>
              <a:t>Green level</a:t>
            </a:r>
            <a:endParaRPr sz="1800">
              <a:solidFill>
                <a:schemeClr val="dk1"/>
              </a:solidFill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89" name="Shape 8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" name="Google Shape;90;p19"/>
          <p:cNvSpPr txBox="1"/>
          <p:nvPr>
            <p:ph type="title"/>
          </p:nvPr>
        </p:nvSpPr>
        <p:spPr>
          <a:xfrm>
            <a:off x="311700" y="1012850"/>
            <a:ext cx="8520600" cy="3123600"/>
          </a:xfrm>
          <a:prstGeom prst="rect">
            <a:avLst/>
          </a:prstGeom>
          <a:solidFill>
            <a:srgbClr val="E22B2B"/>
          </a:solidFill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 sz="20000">
                <a:latin typeface="Comic Sans MS"/>
                <a:ea typeface="Comic Sans MS"/>
                <a:cs typeface="Comic Sans MS"/>
                <a:sym typeface="Comic Sans MS"/>
              </a:rPr>
              <a:t>you</a:t>
            </a:r>
            <a:endParaRPr sz="20000"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91" name="Google Shape;91;p19"/>
          <p:cNvSpPr txBox="1"/>
          <p:nvPr/>
        </p:nvSpPr>
        <p:spPr>
          <a:xfrm>
            <a:off x="413075" y="1131700"/>
            <a:ext cx="2003100" cy="475200"/>
          </a:xfrm>
          <a:prstGeom prst="rect">
            <a:avLst/>
          </a:prstGeom>
          <a:solidFill>
            <a:srgbClr val="59DC18"/>
          </a:solidFill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>
                <a:solidFill>
                  <a:schemeClr val="dk1"/>
                </a:solidFill>
              </a:rPr>
              <a:t>Green level</a:t>
            </a:r>
            <a:endParaRPr sz="1800">
              <a:solidFill>
                <a:schemeClr val="dk1"/>
              </a:solidFill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95" name="Shape 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" name="Google Shape;96;p20"/>
          <p:cNvSpPr txBox="1"/>
          <p:nvPr>
            <p:ph type="title"/>
          </p:nvPr>
        </p:nvSpPr>
        <p:spPr>
          <a:xfrm>
            <a:off x="311700" y="1012850"/>
            <a:ext cx="8520600" cy="3123600"/>
          </a:xfrm>
          <a:prstGeom prst="rect">
            <a:avLst/>
          </a:prstGeom>
          <a:solidFill>
            <a:srgbClr val="E22B2B"/>
          </a:solidFill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 sz="20000">
                <a:latin typeface="Comic Sans MS"/>
                <a:ea typeface="Comic Sans MS"/>
                <a:cs typeface="Comic Sans MS"/>
                <a:sym typeface="Comic Sans MS"/>
              </a:rPr>
              <a:t>be</a:t>
            </a:r>
            <a:endParaRPr sz="20000"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97" name="Google Shape;97;p20"/>
          <p:cNvSpPr txBox="1"/>
          <p:nvPr/>
        </p:nvSpPr>
        <p:spPr>
          <a:xfrm>
            <a:off x="413075" y="1131700"/>
            <a:ext cx="2003100" cy="475200"/>
          </a:xfrm>
          <a:prstGeom prst="rect">
            <a:avLst/>
          </a:prstGeom>
          <a:solidFill>
            <a:srgbClr val="59DC18"/>
          </a:solidFill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>
                <a:solidFill>
                  <a:schemeClr val="dk1"/>
                </a:solidFill>
              </a:rPr>
              <a:t>Green level</a:t>
            </a:r>
            <a:endParaRPr sz="1800">
              <a:solidFill>
                <a:schemeClr val="dk1"/>
              </a:solidFill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01" name="Shape 1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" name="Google Shape;102;p21"/>
          <p:cNvSpPr txBox="1"/>
          <p:nvPr>
            <p:ph type="title"/>
          </p:nvPr>
        </p:nvSpPr>
        <p:spPr>
          <a:xfrm>
            <a:off x="311700" y="1012850"/>
            <a:ext cx="8520600" cy="3123600"/>
          </a:xfrm>
          <a:prstGeom prst="rect">
            <a:avLst/>
          </a:prstGeom>
          <a:solidFill>
            <a:srgbClr val="E22B2B"/>
          </a:solidFill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 sz="20000">
                <a:latin typeface="Comic Sans MS"/>
                <a:ea typeface="Comic Sans MS"/>
                <a:cs typeface="Comic Sans MS"/>
                <a:sym typeface="Comic Sans MS"/>
              </a:rPr>
              <a:t>h</a:t>
            </a:r>
            <a:r>
              <a:rPr lang="en" sz="20000">
                <a:latin typeface="Comic Sans MS"/>
                <a:ea typeface="Comic Sans MS"/>
                <a:cs typeface="Comic Sans MS"/>
                <a:sym typeface="Comic Sans MS"/>
              </a:rPr>
              <a:t>e</a:t>
            </a:r>
            <a:endParaRPr sz="20000"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103" name="Google Shape;103;p21"/>
          <p:cNvSpPr txBox="1"/>
          <p:nvPr/>
        </p:nvSpPr>
        <p:spPr>
          <a:xfrm>
            <a:off x="413075" y="1131700"/>
            <a:ext cx="2003100" cy="475200"/>
          </a:xfrm>
          <a:prstGeom prst="rect">
            <a:avLst/>
          </a:prstGeom>
          <a:solidFill>
            <a:srgbClr val="59DC18"/>
          </a:solidFill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>
                <a:solidFill>
                  <a:schemeClr val="dk1"/>
                </a:solidFill>
              </a:rPr>
              <a:t>Green level</a:t>
            </a:r>
            <a:endParaRPr sz="1800">
              <a:solidFill>
                <a:schemeClr val="dk1"/>
              </a:solidFill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07" name="Shape 10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8" name="Google Shape;108;p22"/>
          <p:cNvSpPr txBox="1"/>
          <p:nvPr>
            <p:ph type="title"/>
          </p:nvPr>
        </p:nvSpPr>
        <p:spPr>
          <a:xfrm>
            <a:off x="311700" y="1012850"/>
            <a:ext cx="8520600" cy="3123600"/>
          </a:xfrm>
          <a:prstGeom prst="rect">
            <a:avLst/>
          </a:prstGeom>
          <a:solidFill>
            <a:srgbClr val="E22B2B"/>
          </a:solidFill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 sz="20000">
                <a:latin typeface="Comic Sans MS"/>
                <a:ea typeface="Comic Sans MS"/>
                <a:cs typeface="Comic Sans MS"/>
                <a:sym typeface="Comic Sans MS"/>
              </a:rPr>
              <a:t>no</a:t>
            </a:r>
            <a:endParaRPr sz="20000"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109" name="Google Shape;109;p22"/>
          <p:cNvSpPr txBox="1"/>
          <p:nvPr/>
        </p:nvSpPr>
        <p:spPr>
          <a:xfrm>
            <a:off x="413075" y="1131700"/>
            <a:ext cx="2003100" cy="475200"/>
          </a:xfrm>
          <a:prstGeom prst="rect">
            <a:avLst/>
          </a:prstGeom>
          <a:solidFill>
            <a:srgbClr val="59DC18"/>
          </a:solidFill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>
                <a:solidFill>
                  <a:schemeClr val="dk1"/>
                </a:solidFill>
              </a:rPr>
              <a:t>Green level</a:t>
            </a:r>
            <a:endParaRPr sz="1800">
              <a:solidFill>
                <a:schemeClr val="dk1"/>
              </a:solidFill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13" name="Shape 1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4" name="Google Shape;114;p23"/>
          <p:cNvSpPr txBox="1"/>
          <p:nvPr>
            <p:ph type="title"/>
          </p:nvPr>
        </p:nvSpPr>
        <p:spPr>
          <a:xfrm>
            <a:off x="311700" y="1012850"/>
            <a:ext cx="8520600" cy="3123600"/>
          </a:xfrm>
          <a:prstGeom prst="rect">
            <a:avLst/>
          </a:prstGeom>
          <a:solidFill>
            <a:srgbClr val="E22B2B"/>
          </a:solidFill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 sz="20000">
                <a:latin typeface="Comic Sans MS"/>
                <a:ea typeface="Comic Sans MS"/>
                <a:cs typeface="Comic Sans MS"/>
                <a:sym typeface="Comic Sans MS"/>
              </a:rPr>
              <a:t>to</a:t>
            </a:r>
            <a:endParaRPr sz="20000"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115" name="Google Shape;115;p23"/>
          <p:cNvSpPr txBox="1"/>
          <p:nvPr/>
        </p:nvSpPr>
        <p:spPr>
          <a:xfrm>
            <a:off x="413075" y="1131700"/>
            <a:ext cx="2003100" cy="475200"/>
          </a:xfrm>
          <a:prstGeom prst="rect">
            <a:avLst/>
          </a:prstGeom>
          <a:solidFill>
            <a:srgbClr val="8E7CC3"/>
          </a:solidFill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>
                <a:solidFill>
                  <a:schemeClr val="dk1"/>
                </a:solidFill>
              </a:rPr>
              <a:t>Purple</a:t>
            </a:r>
            <a:r>
              <a:rPr lang="en" sz="1800">
                <a:solidFill>
                  <a:schemeClr val="dk1"/>
                </a:solidFill>
              </a:rPr>
              <a:t> level</a:t>
            </a:r>
            <a:endParaRPr sz="1800">
              <a:solidFill>
                <a:schemeClr val="dk1"/>
              </a:solidFill>
            </a:endParaRP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19" name="Shape 1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0" name="Google Shape;120;p24"/>
          <p:cNvSpPr txBox="1"/>
          <p:nvPr>
            <p:ph type="title"/>
          </p:nvPr>
        </p:nvSpPr>
        <p:spPr>
          <a:xfrm>
            <a:off x="311700" y="1012850"/>
            <a:ext cx="8520600" cy="3123600"/>
          </a:xfrm>
          <a:prstGeom prst="rect">
            <a:avLst/>
          </a:prstGeom>
          <a:solidFill>
            <a:srgbClr val="E22B2B"/>
          </a:solidFill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 sz="20000">
                <a:latin typeface="Comic Sans MS"/>
                <a:ea typeface="Comic Sans MS"/>
                <a:cs typeface="Comic Sans MS"/>
                <a:sym typeface="Comic Sans MS"/>
              </a:rPr>
              <a:t>me</a:t>
            </a:r>
            <a:endParaRPr sz="20000"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121" name="Google Shape;121;p24"/>
          <p:cNvSpPr txBox="1"/>
          <p:nvPr/>
        </p:nvSpPr>
        <p:spPr>
          <a:xfrm>
            <a:off x="413075" y="1131700"/>
            <a:ext cx="2003100" cy="475200"/>
          </a:xfrm>
          <a:prstGeom prst="rect">
            <a:avLst/>
          </a:prstGeom>
          <a:solidFill>
            <a:srgbClr val="8E7CC3"/>
          </a:solidFill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>
                <a:solidFill>
                  <a:schemeClr val="dk1"/>
                </a:solidFill>
              </a:rPr>
              <a:t>Purple level</a:t>
            </a:r>
            <a:endParaRPr sz="1800">
              <a:solidFill>
                <a:schemeClr val="dk1"/>
              </a:solidFill>
            </a:endParaRP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25" name="Shape 1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6" name="Google Shape;126;p25"/>
          <p:cNvSpPr txBox="1"/>
          <p:nvPr>
            <p:ph type="title"/>
          </p:nvPr>
        </p:nvSpPr>
        <p:spPr>
          <a:xfrm>
            <a:off x="311700" y="1012850"/>
            <a:ext cx="8520600" cy="3123600"/>
          </a:xfrm>
          <a:prstGeom prst="rect">
            <a:avLst/>
          </a:prstGeom>
          <a:solidFill>
            <a:srgbClr val="E22B2B"/>
          </a:solidFill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 sz="20000">
                <a:latin typeface="Comic Sans MS"/>
                <a:ea typeface="Comic Sans MS"/>
                <a:cs typeface="Comic Sans MS"/>
                <a:sym typeface="Comic Sans MS"/>
              </a:rPr>
              <a:t>want</a:t>
            </a:r>
            <a:endParaRPr sz="20000"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127" name="Google Shape;127;p25"/>
          <p:cNvSpPr txBox="1"/>
          <p:nvPr/>
        </p:nvSpPr>
        <p:spPr>
          <a:xfrm>
            <a:off x="413075" y="1131700"/>
            <a:ext cx="2003100" cy="475200"/>
          </a:xfrm>
          <a:prstGeom prst="rect">
            <a:avLst/>
          </a:prstGeom>
          <a:solidFill>
            <a:srgbClr val="8E7CC3"/>
          </a:solidFill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>
                <a:solidFill>
                  <a:schemeClr val="dk1"/>
                </a:solidFill>
              </a:rPr>
              <a:t>Purple level</a:t>
            </a:r>
            <a:endParaRPr sz="1800">
              <a:solidFill>
                <a:schemeClr val="dk1"/>
              </a:solidFill>
            </a:endParaRP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31" name="Shape 1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2" name="Google Shape;132;p26"/>
          <p:cNvSpPr txBox="1"/>
          <p:nvPr>
            <p:ph type="title"/>
          </p:nvPr>
        </p:nvSpPr>
        <p:spPr>
          <a:xfrm>
            <a:off x="311700" y="1012850"/>
            <a:ext cx="8520600" cy="3123600"/>
          </a:xfrm>
          <a:prstGeom prst="rect">
            <a:avLst/>
          </a:prstGeom>
          <a:solidFill>
            <a:srgbClr val="E22B2B"/>
          </a:solidFill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 sz="20000">
                <a:latin typeface="Comic Sans MS"/>
                <a:ea typeface="Comic Sans MS"/>
                <a:cs typeface="Comic Sans MS"/>
                <a:sym typeface="Comic Sans MS"/>
              </a:rPr>
              <a:t>call</a:t>
            </a:r>
            <a:endParaRPr sz="20000"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133" name="Google Shape;133;p26"/>
          <p:cNvSpPr txBox="1"/>
          <p:nvPr/>
        </p:nvSpPr>
        <p:spPr>
          <a:xfrm>
            <a:off x="413075" y="1131700"/>
            <a:ext cx="2003100" cy="475200"/>
          </a:xfrm>
          <a:prstGeom prst="rect">
            <a:avLst/>
          </a:prstGeom>
          <a:solidFill>
            <a:srgbClr val="8E7CC3"/>
          </a:solidFill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>
                <a:solidFill>
                  <a:schemeClr val="dk1"/>
                </a:solidFill>
              </a:rPr>
              <a:t>Purple level</a:t>
            </a:r>
            <a:endParaRPr sz="1800">
              <a:solidFill>
                <a:schemeClr val="dk1"/>
              </a:solidFill>
            </a:endParaRP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37" name="Shape 1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8" name="Google Shape;138;p27"/>
          <p:cNvSpPr txBox="1"/>
          <p:nvPr>
            <p:ph type="title"/>
          </p:nvPr>
        </p:nvSpPr>
        <p:spPr>
          <a:xfrm>
            <a:off x="311700" y="1012850"/>
            <a:ext cx="8520600" cy="3123600"/>
          </a:xfrm>
          <a:prstGeom prst="rect">
            <a:avLst/>
          </a:prstGeom>
          <a:solidFill>
            <a:srgbClr val="E22B2B"/>
          </a:solidFill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 sz="20000">
                <a:latin typeface="Comic Sans MS"/>
                <a:ea typeface="Comic Sans MS"/>
                <a:cs typeface="Comic Sans MS"/>
                <a:sym typeface="Comic Sans MS"/>
              </a:rPr>
              <a:t>she</a:t>
            </a:r>
            <a:endParaRPr sz="20000"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139" name="Google Shape;139;p27"/>
          <p:cNvSpPr txBox="1"/>
          <p:nvPr/>
        </p:nvSpPr>
        <p:spPr>
          <a:xfrm>
            <a:off x="413075" y="1131700"/>
            <a:ext cx="2003100" cy="475200"/>
          </a:xfrm>
          <a:prstGeom prst="rect">
            <a:avLst/>
          </a:prstGeom>
          <a:solidFill>
            <a:srgbClr val="8E7CC3"/>
          </a:solidFill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>
                <a:solidFill>
                  <a:schemeClr val="dk1"/>
                </a:solidFill>
              </a:rPr>
              <a:t>Purple level</a:t>
            </a:r>
            <a:endParaRPr sz="1800">
              <a:solidFill>
                <a:schemeClr val="dk1"/>
              </a:solidFill>
            </a:endParaRP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43" name="Shape 1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4" name="Google Shape;144;p28"/>
          <p:cNvSpPr txBox="1"/>
          <p:nvPr>
            <p:ph type="title"/>
          </p:nvPr>
        </p:nvSpPr>
        <p:spPr>
          <a:xfrm>
            <a:off x="311700" y="1012850"/>
            <a:ext cx="8520600" cy="3123600"/>
          </a:xfrm>
          <a:prstGeom prst="rect">
            <a:avLst/>
          </a:prstGeom>
          <a:solidFill>
            <a:srgbClr val="E22B2B"/>
          </a:solidFill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 sz="20000">
                <a:latin typeface="Comic Sans MS"/>
                <a:ea typeface="Comic Sans MS"/>
                <a:cs typeface="Comic Sans MS"/>
                <a:sym typeface="Comic Sans MS"/>
              </a:rPr>
              <a:t>some</a:t>
            </a:r>
            <a:endParaRPr sz="20000"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145" name="Google Shape;145;p28"/>
          <p:cNvSpPr txBox="1"/>
          <p:nvPr/>
        </p:nvSpPr>
        <p:spPr>
          <a:xfrm>
            <a:off x="413075" y="1131700"/>
            <a:ext cx="2003100" cy="475200"/>
          </a:xfrm>
          <a:prstGeom prst="rect">
            <a:avLst/>
          </a:prstGeom>
          <a:solidFill>
            <a:srgbClr val="8E7CC3"/>
          </a:solidFill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>
                <a:solidFill>
                  <a:schemeClr val="dk1"/>
                </a:solidFill>
              </a:rPr>
              <a:t>Purple level</a:t>
            </a:r>
            <a:endParaRPr sz="1800">
              <a:solidFill>
                <a:schemeClr val="dk1"/>
              </a:solidFill>
            </a:endParaRP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49" name="Shape 1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0" name="Google Shape;150;p29"/>
          <p:cNvSpPr txBox="1"/>
          <p:nvPr>
            <p:ph type="title"/>
          </p:nvPr>
        </p:nvSpPr>
        <p:spPr>
          <a:xfrm>
            <a:off x="311700" y="1012850"/>
            <a:ext cx="8520600" cy="3123600"/>
          </a:xfrm>
          <a:prstGeom prst="rect">
            <a:avLst/>
          </a:prstGeom>
          <a:solidFill>
            <a:srgbClr val="E22B2B"/>
          </a:solidFill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 sz="20000">
                <a:latin typeface="Comic Sans MS"/>
                <a:ea typeface="Comic Sans MS"/>
                <a:cs typeface="Comic Sans MS"/>
                <a:sym typeface="Comic Sans MS"/>
              </a:rPr>
              <a:t>do</a:t>
            </a:r>
            <a:endParaRPr sz="20000"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151" name="Google Shape;151;p29"/>
          <p:cNvSpPr txBox="1"/>
          <p:nvPr/>
        </p:nvSpPr>
        <p:spPr>
          <a:xfrm>
            <a:off x="413075" y="1131700"/>
            <a:ext cx="2003100" cy="475200"/>
          </a:xfrm>
          <a:prstGeom prst="rect">
            <a:avLst/>
          </a:prstGeom>
          <a:solidFill>
            <a:srgbClr val="8E7CC3"/>
          </a:solidFill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>
                <a:solidFill>
                  <a:schemeClr val="dk1"/>
                </a:solidFill>
              </a:rPr>
              <a:t>Purple level</a:t>
            </a:r>
            <a:endParaRPr sz="1800">
              <a:solidFill>
                <a:schemeClr val="dk1"/>
              </a:solidFill>
            </a:endParaRP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55" name="Shape 1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6" name="Google Shape;156;p30"/>
          <p:cNvSpPr txBox="1"/>
          <p:nvPr>
            <p:ph type="title"/>
          </p:nvPr>
        </p:nvSpPr>
        <p:spPr>
          <a:xfrm>
            <a:off x="311700" y="1012850"/>
            <a:ext cx="8520600" cy="3123600"/>
          </a:xfrm>
          <a:prstGeom prst="rect">
            <a:avLst/>
          </a:prstGeom>
          <a:solidFill>
            <a:srgbClr val="E22B2B"/>
          </a:solidFill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 sz="20000">
                <a:latin typeface="Comic Sans MS"/>
                <a:ea typeface="Comic Sans MS"/>
                <a:cs typeface="Comic Sans MS"/>
                <a:sym typeface="Comic Sans MS"/>
              </a:rPr>
              <a:t>old</a:t>
            </a:r>
            <a:endParaRPr sz="20000"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157" name="Google Shape;157;p30"/>
          <p:cNvSpPr txBox="1"/>
          <p:nvPr/>
        </p:nvSpPr>
        <p:spPr>
          <a:xfrm>
            <a:off x="413075" y="1131700"/>
            <a:ext cx="2003100" cy="475200"/>
          </a:xfrm>
          <a:prstGeom prst="rect">
            <a:avLst/>
          </a:prstGeom>
          <a:solidFill>
            <a:srgbClr val="8E7CC3"/>
          </a:solidFill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>
                <a:solidFill>
                  <a:schemeClr val="dk1"/>
                </a:solidFill>
              </a:rPr>
              <a:t>Purple level</a:t>
            </a:r>
            <a:endParaRPr sz="1800">
              <a:solidFill>
                <a:schemeClr val="dk1"/>
              </a:solidFill>
            </a:endParaRPr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61" name="Shape 1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2" name="Google Shape;162;p31"/>
          <p:cNvSpPr txBox="1"/>
          <p:nvPr>
            <p:ph type="title"/>
          </p:nvPr>
        </p:nvSpPr>
        <p:spPr>
          <a:xfrm>
            <a:off x="311700" y="1012850"/>
            <a:ext cx="8520600" cy="3123600"/>
          </a:xfrm>
          <a:prstGeom prst="rect">
            <a:avLst/>
          </a:prstGeom>
          <a:solidFill>
            <a:srgbClr val="E22B2B"/>
          </a:solidFill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 sz="20000">
                <a:latin typeface="Comic Sans MS"/>
                <a:ea typeface="Comic Sans MS"/>
                <a:cs typeface="Comic Sans MS"/>
                <a:sym typeface="Comic Sans MS"/>
              </a:rPr>
              <a:t>go</a:t>
            </a:r>
            <a:endParaRPr sz="20000"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163" name="Google Shape;163;p31"/>
          <p:cNvSpPr txBox="1"/>
          <p:nvPr/>
        </p:nvSpPr>
        <p:spPr>
          <a:xfrm>
            <a:off x="413075" y="1131700"/>
            <a:ext cx="2003100" cy="475200"/>
          </a:xfrm>
          <a:prstGeom prst="rect">
            <a:avLst/>
          </a:prstGeom>
          <a:solidFill>
            <a:srgbClr val="FF77B3"/>
          </a:solidFill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>
                <a:solidFill>
                  <a:schemeClr val="dk1"/>
                </a:solidFill>
              </a:rPr>
              <a:t>Pink </a:t>
            </a:r>
            <a:r>
              <a:rPr lang="en" sz="1800">
                <a:solidFill>
                  <a:schemeClr val="dk1"/>
                </a:solidFill>
              </a:rPr>
              <a:t>level</a:t>
            </a:r>
            <a:endParaRPr sz="1800">
              <a:solidFill>
                <a:schemeClr val="dk1"/>
              </a:solidFill>
            </a:endParaRPr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67" name="Shape 16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8" name="Google Shape;168;p32"/>
          <p:cNvSpPr txBox="1"/>
          <p:nvPr>
            <p:ph type="title"/>
          </p:nvPr>
        </p:nvSpPr>
        <p:spPr>
          <a:xfrm>
            <a:off x="311700" y="1012850"/>
            <a:ext cx="8520600" cy="3123600"/>
          </a:xfrm>
          <a:prstGeom prst="rect">
            <a:avLst/>
          </a:prstGeom>
          <a:solidFill>
            <a:srgbClr val="E22B2B"/>
          </a:solidFill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 sz="20000">
                <a:latin typeface="Comic Sans MS"/>
                <a:ea typeface="Comic Sans MS"/>
                <a:cs typeface="Comic Sans MS"/>
                <a:sym typeface="Comic Sans MS"/>
              </a:rPr>
              <a:t>baby</a:t>
            </a:r>
            <a:endParaRPr sz="20000"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169" name="Google Shape;169;p32"/>
          <p:cNvSpPr txBox="1"/>
          <p:nvPr/>
        </p:nvSpPr>
        <p:spPr>
          <a:xfrm>
            <a:off x="413075" y="1131700"/>
            <a:ext cx="2003100" cy="475200"/>
          </a:xfrm>
          <a:prstGeom prst="rect">
            <a:avLst/>
          </a:prstGeom>
          <a:solidFill>
            <a:srgbClr val="FF77B3"/>
          </a:solidFill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>
                <a:solidFill>
                  <a:schemeClr val="dk1"/>
                </a:solidFill>
              </a:rPr>
              <a:t>Pink level</a:t>
            </a:r>
            <a:endParaRPr sz="1800">
              <a:solidFill>
                <a:schemeClr val="dk1"/>
              </a:solidFill>
            </a:endParaRPr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73" name="Shape 1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" name="Google Shape;174;p33"/>
          <p:cNvSpPr txBox="1"/>
          <p:nvPr>
            <p:ph type="title"/>
          </p:nvPr>
        </p:nvSpPr>
        <p:spPr>
          <a:xfrm>
            <a:off x="311700" y="1012850"/>
            <a:ext cx="8520600" cy="3123600"/>
          </a:xfrm>
          <a:prstGeom prst="rect">
            <a:avLst/>
          </a:prstGeom>
          <a:solidFill>
            <a:srgbClr val="E22B2B"/>
          </a:solidFill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 sz="20000">
                <a:latin typeface="Comic Sans MS"/>
                <a:ea typeface="Comic Sans MS"/>
                <a:cs typeface="Comic Sans MS"/>
                <a:sym typeface="Comic Sans MS"/>
              </a:rPr>
              <a:t>we</a:t>
            </a:r>
            <a:endParaRPr sz="20000"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175" name="Google Shape;175;p33"/>
          <p:cNvSpPr txBox="1"/>
          <p:nvPr/>
        </p:nvSpPr>
        <p:spPr>
          <a:xfrm>
            <a:off x="413075" y="1131700"/>
            <a:ext cx="2003100" cy="475200"/>
          </a:xfrm>
          <a:prstGeom prst="rect">
            <a:avLst/>
          </a:prstGeom>
          <a:solidFill>
            <a:srgbClr val="FF77B3"/>
          </a:solidFill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>
                <a:solidFill>
                  <a:schemeClr val="dk1"/>
                </a:solidFill>
              </a:rPr>
              <a:t>Pink level</a:t>
            </a:r>
            <a:endParaRPr sz="1800">
              <a:solidFill>
                <a:schemeClr val="dk1"/>
              </a:solidFill>
            </a:endParaRPr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79" name="Shape 1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0" name="Google Shape;180;p34"/>
          <p:cNvSpPr txBox="1"/>
          <p:nvPr>
            <p:ph type="title"/>
          </p:nvPr>
        </p:nvSpPr>
        <p:spPr>
          <a:xfrm>
            <a:off x="311700" y="1012850"/>
            <a:ext cx="8520600" cy="3123600"/>
          </a:xfrm>
          <a:prstGeom prst="rect">
            <a:avLst/>
          </a:prstGeom>
          <a:solidFill>
            <a:srgbClr val="E22B2B"/>
          </a:solidFill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 sz="20000">
                <a:latin typeface="Comic Sans MS"/>
                <a:ea typeface="Comic Sans MS"/>
                <a:cs typeface="Comic Sans MS"/>
                <a:sym typeface="Comic Sans MS"/>
              </a:rPr>
              <a:t>be</a:t>
            </a:r>
            <a:endParaRPr sz="20000"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181" name="Google Shape;181;p34"/>
          <p:cNvSpPr txBox="1"/>
          <p:nvPr/>
        </p:nvSpPr>
        <p:spPr>
          <a:xfrm>
            <a:off x="413075" y="1131700"/>
            <a:ext cx="2003100" cy="475200"/>
          </a:xfrm>
          <a:prstGeom prst="rect">
            <a:avLst/>
          </a:prstGeom>
          <a:solidFill>
            <a:srgbClr val="FF77B3"/>
          </a:solidFill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>
                <a:solidFill>
                  <a:schemeClr val="dk1"/>
                </a:solidFill>
              </a:rPr>
              <a:t>Pink level</a:t>
            </a:r>
            <a:endParaRPr sz="1800">
              <a:solidFill>
                <a:schemeClr val="dk1"/>
              </a:solidFill>
            </a:endParaRPr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85" name="Shape 18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6" name="Google Shape;186;p35"/>
          <p:cNvSpPr txBox="1"/>
          <p:nvPr>
            <p:ph type="title"/>
          </p:nvPr>
        </p:nvSpPr>
        <p:spPr>
          <a:xfrm>
            <a:off x="311700" y="1012850"/>
            <a:ext cx="8520600" cy="3123600"/>
          </a:xfrm>
          <a:prstGeom prst="rect">
            <a:avLst/>
          </a:prstGeom>
          <a:solidFill>
            <a:srgbClr val="E22B2B"/>
          </a:solidFill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 sz="20000">
                <a:latin typeface="Comic Sans MS"/>
                <a:ea typeface="Comic Sans MS"/>
                <a:cs typeface="Comic Sans MS"/>
                <a:sym typeface="Comic Sans MS"/>
              </a:rPr>
              <a:t>there</a:t>
            </a:r>
            <a:endParaRPr sz="20000"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187" name="Google Shape;187;p35"/>
          <p:cNvSpPr txBox="1"/>
          <p:nvPr/>
        </p:nvSpPr>
        <p:spPr>
          <a:xfrm>
            <a:off x="413075" y="1131700"/>
            <a:ext cx="2003100" cy="475200"/>
          </a:xfrm>
          <a:prstGeom prst="rect">
            <a:avLst/>
          </a:prstGeom>
          <a:solidFill>
            <a:srgbClr val="FF77B3"/>
          </a:solidFill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>
                <a:solidFill>
                  <a:schemeClr val="dk1"/>
                </a:solidFill>
              </a:rPr>
              <a:t>Pink level</a:t>
            </a:r>
            <a:endParaRPr sz="1800">
              <a:solidFill>
                <a:schemeClr val="dk1"/>
              </a:solidFill>
            </a:endParaRPr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91" name="Shape 19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2" name="Google Shape;192;p36"/>
          <p:cNvSpPr txBox="1"/>
          <p:nvPr>
            <p:ph type="title"/>
          </p:nvPr>
        </p:nvSpPr>
        <p:spPr>
          <a:xfrm>
            <a:off x="311700" y="1012850"/>
            <a:ext cx="8520600" cy="3123600"/>
          </a:xfrm>
          <a:prstGeom prst="rect">
            <a:avLst/>
          </a:prstGeom>
          <a:solidFill>
            <a:srgbClr val="E22B2B"/>
          </a:solidFill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 sz="20000">
                <a:latin typeface="Comic Sans MS"/>
                <a:ea typeface="Comic Sans MS"/>
                <a:cs typeface="Comic Sans MS"/>
                <a:sym typeface="Comic Sans MS"/>
              </a:rPr>
              <a:t>so</a:t>
            </a:r>
            <a:endParaRPr sz="20000"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193" name="Google Shape;193;p36"/>
          <p:cNvSpPr txBox="1"/>
          <p:nvPr/>
        </p:nvSpPr>
        <p:spPr>
          <a:xfrm>
            <a:off x="413075" y="1131700"/>
            <a:ext cx="2003100" cy="475200"/>
          </a:xfrm>
          <a:prstGeom prst="rect">
            <a:avLst/>
          </a:prstGeom>
          <a:solidFill>
            <a:srgbClr val="FF77B3"/>
          </a:solidFill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>
                <a:solidFill>
                  <a:schemeClr val="dk1"/>
                </a:solidFill>
              </a:rPr>
              <a:t>Pink level</a:t>
            </a:r>
            <a:endParaRPr sz="1800">
              <a:solidFill>
                <a:schemeClr val="dk1"/>
              </a:solidFill>
            </a:endParaRPr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97" name="Shape 1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8" name="Google Shape;198;p37"/>
          <p:cNvSpPr txBox="1"/>
          <p:nvPr>
            <p:ph type="title"/>
          </p:nvPr>
        </p:nvSpPr>
        <p:spPr>
          <a:xfrm>
            <a:off x="311700" y="1012850"/>
            <a:ext cx="8520600" cy="3123600"/>
          </a:xfrm>
          <a:prstGeom prst="rect">
            <a:avLst/>
          </a:prstGeom>
          <a:solidFill>
            <a:srgbClr val="E22B2B"/>
          </a:solidFill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 sz="20000">
                <a:latin typeface="Comic Sans MS"/>
                <a:ea typeface="Comic Sans MS"/>
                <a:cs typeface="Comic Sans MS"/>
                <a:sym typeface="Comic Sans MS"/>
              </a:rPr>
              <a:t>all</a:t>
            </a:r>
            <a:endParaRPr sz="20000"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199" name="Google Shape;199;p37"/>
          <p:cNvSpPr txBox="1"/>
          <p:nvPr/>
        </p:nvSpPr>
        <p:spPr>
          <a:xfrm>
            <a:off x="413075" y="1131700"/>
            <a:ext cx="2003100" cy="47520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>
                <a:solidFill>
                  <a:schemeClr val="dk1"/>
                </a:solidFill>
              </a:rPr>
              <a:t>Orange</a:t>
            </a:r>
            <a:r>
              <a:rPr lang="en" sz="1800">
                <a:solidFill>
                  <a:schemeClr val="dk1"/>
                </a:solidFill>
              </a:rPr>
              <a:t> level</a:t>
            </a:r>
            <a:endParaRPr sz="1800">
              <a:solidFill>
                <a:schemeClr val="dk1"/>
              </a:solidFill>
            </a:endParaRPr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03" name="Shape 20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" name="Google Shape;204;p38"/>
          <p:cNvSpPr txBox="1"/>
          <p:nvPr>
            <p:ph type="title"/>
          </p:nvPr>
        </p:nvSpPr>
        <p:spPr>
          <a:xfrm>
            <a:off x="311700" y="1012850"/>
            <a:ext cx="8520600" cy="3123600"/>
          </a:xfrm>
          <a:prstGeom prst="rect">
            <a:avLst/>
          </a:prstGeom>
          <a:solidFill>
            <a:srgbClr val="E22B2B"/>
          </a:solidFill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 sz="20000">
                <a:latin typeface="Comic Sans MS"/>
                <a:ea typeface="Comic Sans MS"/>
                <a:cs typeface="Comic Sans MS"/>
                <a:sym typeface="Comic Sans MS"/>
              </a:rPr>
              <a:t>I’ve</a:t>
            </a:r>
            <a:endParaRPr sz="20000"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205" name="Google Shape;205;p38"/>
          <p:cNvSpPr txBox="1"/>
          <p:nvPr/>
        </p:nvSpPr>
        <p:spPr>
          <a:xfrm>
            <a:off x="413075" y="1131700"/>
            <a:ext cx="2003100" cy="47520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>
                <a:solidFill>
                  <a:schemeClr val="dk1"/>
                </a:solidFill>
              </a:rPr>
              <a:t>Orange level</a:t>
            </a:r>
            <a:endParaRPr sz="1800">
              <a:solidFill>
                <a:schemeClr val="dk1"/>
              </a:solidFill>
            </a:endParaRPr>
          </a:p>
        </p:txBody>
      </p:sp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09" name="Shape 2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0" name="Google Shape;210;p39"/>
          <p:cNvSpPr txBox="1"/>
          <p:nvPr>
            <p:ph type="title"/>
          </p:nvPr>
        </p:nvSpPr>
        <p:spPr>
          <a:xfrm>
            <a:off x="311700" y="1012850"/>
            <a:ext cx="8520600" cy="3123600"/>
          </a:xfrm>
          <a:prstGeom prst="rect">
            <a:avLst/>
          </a:prstGeom>
          <a:solidFill>
            <a:srgbClr val="E22B2B"/>
          </a:solidFill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 sz="20000">
                <a:latin typeface="Comic Sans MS"/>
                <a:ea typeface="Comic Sans MS"/>
                <a:cs typeface="Comic Sans MS"/>
                <a:sym typeface="Comic Sans MS"/>
              </a:rPr>
              <a:t>no</a:t>
            </a:r>
            <a:endParaRPr sz="20000"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211" name="Google Shape;211;p39"/>
          <p:cNvSpPr txBox="1"/>
          <p:nvPr/>
        </p:nvSpPr>
        <p:spPr>
          <a:xfrm>
            <a:off x="413075" y="1131700"/>
            <a:ext cx="2003100" cy="47520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>
                <a:solidFill>
                  <a:schemeClr val="dk1"/>
                </a:solidFill>
              </a:rPr>
              <a:t>Orange level</a:t>
            </a:r>
            <a:endParaRPr sz="1800">
              <a:solidFill>
                <a:schemeClr val="dk1"/>
              </a:solidFill>
            </a:endParaRPr>
          </a:p>
        </p:txBody>
      </p:sp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15" name="Shape 2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6" name="Google Shape;216;p40"/>
          <p:cNvSpPr txBox="1"/>
          <p:nvPr>
            <p:ph type="title"/>
          </p:nvPr>
        </p:nvSpPr>
        <p:spPr>
          <a:xfrm>
            <a:off x="311700" y="1012850"/>
            <a:ext cx="8520600" cy="3123600"/>
          </a:xfrm>
          <a:prstGeom prst="rect">
            <a:avLst/>
          </a:prstGeom>
          <a:solidFill>
            <a:srgbClr val="E22B2B"/>
          </a:solidFill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 sz="20000">
                <a:latin typeface="Comic Sans MS"/>
                <a:ea typeface="Comic Sans MS"/>
                <a:cs typeface="Comic Sans MS"/>
                <a:sym typeface="Comic Sans MS"/>
              </a:rPr>
              <a:t>her</a:t>
            </a:r>
            <a:endParaRPr sz="20000"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217" name="Google Shape;217;p40"/>
          <p:cNvSpPr txBox="1"/>
          <p:nvPr/>
        </p:nvSpPr>
        <p:spPr>
          <a:xfrm>
            <a:off x="413075" y="1131700"/>
            <a:ext cx="2003100" cy="47520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>
                <a:solidFill>
                  <a:schemeClr val="dk1"/>
                </a:solidFill>
              </a:rPr>
              <a:t>Orange level</a:t>
            </a:r>
            <a:endParaRPr sz="1800">
              <a:solidFill>
                <a:schemeClr val="dk1"/>
              </a:solidFill>
            </a:endParaRPr>
          </a:p>
        </p:txBody>
      </p:sp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21" name="Shape 2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2" name="Google Shape;222;p41"/>
          <p:cNvSpPr txBox="1"/>
          <p:nvPr>
            <p:ph type="title"/>
          </p:nvPr>
        </p:nvSpPr>
        <p:spPr>
          <a:xfrm>
            <a:off x="311700" y="1012850"/>
            <a:ext cx="8520600" cy="3123600"/>
          </a:xfrm>
          <a:prstGeom prst="rect">
            <a:avLst/>
          </a:prstGeom>
          <a:solidFill>
            <a:srgbClr val="E22B2B"/>
          </a:solidFill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 sz="20000">
                <a:latin typeface="Comic Sans MS"/>
                <a:ea typeface="Comic Sans MS"/>
                <a:cs typeface="Comic Sans MS"/>
                <a:sym typeface="Comic Sans MS"/>
              </a:rPr>
              <a:t>what</a:t>
            </a:r>
            <a:endParaRPr sz="20000"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223" name="Google Shape;223;p41"/>
          <p:cNvSpPr txBox="1"/>
          <p:nvPr/>
        </p:nvSpPr>
        <p:spPr>
          <a:xfrm>
            <a:off x="413075" y="1131700"/>
            <a:ext cx="2003100" cy="47520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>
                <a:solidFill>
                  <a:schemeClr val="dk1"/>
                </a:solidFill>
              </a:rPr>
              <a:t>Orange level</a:t>
            </a:r>
            <a:endParaRPr sz="1800">
              <a:solidFill>
                <a:schemeClr val="dk1"/>
              </a:solidFill>
            </a:endParaRPr>
          </a:p>
        </p:txBody>
      </p:sp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27" name="Shape 2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8" name="Google Shape;228;p42"/>
          <p:cNvSpPr txBox="1"/>
          <p:nvPr>
            <p:ph type="title"/>
          </p:nvPr>
        </p:nvSpPr>
        <p:spPr>
          <a:xfrm>
            <a:off x="311700" y="1012850"/>
            <a:ext cx="8520600" cy="3123600"/>
          </a:xfrm>
          <a:prstGeom prst="rect">
            <a:avLst/>
          </a:prstGeom>
          <a:solidFill>
            <a:srgbClr val="E22B2B"/>
          </a:solidFill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 sz="20000">
                <a:latin typeface="Comic Sans MS"/>
                <a:ea typeface="Comic Sans MS"/>
                <a:cs typeface="Comic Sans MS"/>
                <a:sym typeface="Comic Sans MS"/>
              </a:rPr>
              <a:t>they</a:t>
            </a:r>
            <a:endParaRPr sz="20000"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229" name="Google Shape;229;p42"/>
          <p:cNvSpPr txBox="1"/>
          <p:nvPr/>
        </p:nvSpPr>
        <p:spPr>
          <a:xfrm>
            <a:off x="413075" y="1131700"/>
            <a:ext cx="2003100" cy="47520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>
                <a:solidFill>
                  <a:schemeClr val="dk1"/>
                </a:solidFill>
              </a:rPr>
              <a:t>Orange level</a:t>
            </a:r>
            <a:endParaRPr sz="1800">
              <a:solidFill>
                <a:schemeClr val="dk1"/>
              </a:solidFill>
            </a:endParaRPr>
          </a:p>
        </p:txBody>
      </p:sp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33" name="Shape 2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4" name="Google Shape;234;p43"/>
          <p:cNvSpPr txBox="1"/>
          <p:nvPr>
            <p:ph type="title"/>
          </p:nvPr>
        </p:nvSpPr>
        <p:spPr>
          <a:xfrm>
            <a:off x="311700" y="1012850"/>
            <a:ext cx="8520600" cy="3123600"/>
          </a:xfrm>
          <a:prstGeom prst="rect">
            <a:avLst/>
          </a:prstGeom>
          <a:solidFill>
            <a:srgbClr val="E22B2B"/>
          </a:solidFill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 sz="20000">
                <a:latin typeface="Comic Sans MS"/>
                <a:ea typeface="Comic Sans MS"/>
                <a:cs typeface="Comic Sans MS"/>
                <a:sym typeface="Comic Sans MS"/>
              </a:rPr>
              <a:t>one</a:t>
            </a:r>
            <a:endParaRPr sz="20000"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235" name="Google Shape;235;p43"/>
          <p:cNvSpPr txBox="1"/>
          <p:nvPr/>
        </p:nvSpPr>
        <p:spPr>
          <a:xfrm>
            <a:off x="413075" y="1131700"/>
            <a:ext cx="2003100" cy="475200"/>
          </a:xfrm>
          <a:prstGeom prst="rect">
            <a:avLst/>
          </a:prstGeom>
          <a:solidFill>
            <a:srgbClr val="FFFF00"/>
          </a:solidFill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>
                <a:solidFill>
                  <a:schemeClr val="dk1"/>
                </a:solidFill>
              </a:rPr>
              <a:t>Yellow </a:t>
            </a:r>
            <a:r>
              <a:rPr lang="en" sz="1800">
                <a:solidFill>
                  <a:schemeClr val="dk1"/>
                </a:solidFill>
              </a:rPr>
              <a:t>level</a:t>
            </a:r>
            <a:endParaRPr sz="1800">
              <a:solidFill>
                <a:schemeClr val="dk1"/>
              </a:solidFill>
            </a:endParaRPr>
          </a:p>
        </p:txBody>
      </p:sp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39" name="Shape 23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0" name="Google Shape;240;p44"/>
          <p:cNvSpPr txBox="1"/>
          <p:nvPr>
            <p:ph type="title"/>
          </p:nvPr>
        </p:nvSpPr>
        <p:spPr>
          <a:xfrm>
            <a:off x="311700" y="1012850"/>
            <a:ext cx="8520600" cy="3123600"/>
          </a:xfrm>
          <a:prstGeom prst="rect">
            <a:avLst/>
          </a:prstGeom>
          <a:solidFill>
            <a:srgbClr val="E22B2B"/>
          </a:solidFill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 sz="20000">
                <a:latin typeface="Comic Sans MS"/>
                <a:ea typeface="Comic Sans MS"/>
                <a:cs typeface="Comic Sans MS"/>
                <a:sym typeface="Comic Sans MS"/>
              </a:rPr>
              <a:t>small</a:t>
            </a:r>
            <a:endParaRPr sz="20000"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241" name="Google Shape;241;p44"/>
          <p:cNvSpPr txBox="1"/>
          <p:nvPr/>
        </p:nvSpPr>
        <p:spPr>
          <a:xfrm>
            <a:off x="413075" y="1131700"/>
            <a:ext cx="2003100" cy="475200"/>
          </a:xfrm>
          <a:prstGeom prst="rect">
            <a:avLst/>
          </a:prstGeom>
          <a:solidFill>
            <a:srgbClr val="FFFF00"/>
          </a:solidFill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>
                <a:solidFill>
                  <a:schemeClr val="dk1"/>
                </a:solidFill>
              </a:rPr>
              <a:t>Yellow level</a:t>
            </a:r>
            <a:endParaRPr sz="1800">
              <a:solidFill>
                <a:schemeClr val="dk1"/>
              </a:solidFill>
            </a:endParaRPr>
          </a:p>
        </p:txBody>
      </p:sp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45" name="Shape 2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6" name="Google Shape;246;p45"/>
          <p:cNvSpPr txBox="1"/>
          <p:nvPr>
            <p:ph type="title"/>
          </p:nvPr>
        </p:nvSpPr>
        <p:spPr>
          <a:xfrm>
            <a:off x="311700" y="1012850"/>
            <a:ext cx="8520600" cy="3123600"/>
          </a:xfrm>
          <a:prstGeom prst="rect">
            <a:avLst/>
          </a:prstGeom>
          <a:solidFill>
            <a:srgbClr val="E22B2B"/>
          </a:solidFill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 sz="17000">
                <a:latin typeface="Comic Sans MS"/>
                <a:ea typeface="Comic Sans MS"/>
                <a:cs typeface="Comic Sans MS"/>
                <a:sym typeface="Comic Sans MS"/>
              </a:rPr>
              <a:t>brother</a:t>
            </a:r>
            <a:endParaRPr sz="17000"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247" name="Google Shape;247;p45"/>
          <p:cNvSpPr txBox="1"/>
          <p:nvPr/>
        </p:nvSpPr>
        <p:spPr>
          <a:xfrm>
            <a:off x="413075" y="1131700"/>
            <a:ext cx="2003100" cy="475200"/>
          </a:xfrm>
          <a:prstGeom prst="rect">
            <a:avLst/>
          </a:prstGeom>
          <a:solidFill>
            <a:srgbClr val="FFFF00"/>
          </a:solidFill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>
                <a:solidFill>
                  <a:schemeClr val="dk1"/>
                </a:solidFill>
              </a:rPr>
              <a:t>Yellow level</a:t>
            </a:r>
            <a:endParaRPr sz="1800">
              <a:solidFill>
                <a:schemeClr val="dk1"/>
              </a:solidFill>
            </a:endParaRPr>
          </a:p>
        </p:txBody>
      </p:sp>
    </p:spTree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51" name="Shape 25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2" name="Google Shape;252;p46"/>
          <p:cNvSpPr txBox="1"/>
          <p:nvPr>
            <p:ph type="title"/>
          </p:nvPr>
        </p:nvSpPr>
        <p:spPr>
          <a:xfrm>
            <a:off x="311700" y="1012850"/>
            <a:ext cx="8520600" cy="3123600"/>
          </a:xfrm>
          <a:prstGeom prst="rect">
            <a:avLst/>
          </a:prstGeom>
          <a:solidFill>
            <a:srgbClr val="E22B2B"/>
          </a:solidFill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 sz="20000">
                <a:latin typeface="Comic Sans MS"/>
                <a:ea typeface="Comic Sans MS"/>
                <a:cs typeface="Comic Sans MS"/>
                <a:sym typeface="Comic Sans MS"/>
              </a:rPr>
              <a:t>saw</a:t>
            </a:r>
            <a:endParaRPr sz="20000"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253" name="Google Shape;253;p46"/>
          <p:cNvSpPr txBox="1"/>
          <p:nvPr/>
        </p:nvSpPr>
        <p:spPr>
          <a:xfrm>
            <a:off x="413075" y="1131700"/>
            <a:ext cx="2003100" cy="475200"/>
          </a:xfrm>
          <a:prstGeom prst="rect">
            <a:avLst/>
          </a:prstGeom>
          <a:solidFill>
            <a:srgbClr val="FFFF00"/>
          </a:solidFill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>
                <a:solidFill>
                  <a:schemeClr val="dk1"/>
                </a:solidFill>
              </a:rPr>
              <a:t>Yellow level</a:t>
            </a:r>
            <a:endParaRPr sz="1800">
              <a:solidFill>
                <a:schemeClr val="dk1"/>
              </a:solidFill>
            </a:endParaRPr>
          </a:p>
        </p:txBody>
      </p:sp>
    </p:spTree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57" name="Shape 2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8" name="Google Shape;258;p47"/>
          <p:cNvSpPr txBox="1"/>
          <p:nvPr>
            <p:ph type="title"/>
          </p:nvPr>
        </p:nvSpPr>
        <p:spPr>
          <a:xfrm>
            <a:off x="311700" y="1012850"/>
            <a:ext cx="8520600" cy="3123600"/>
          </a:xfrm>
          <a:prstGeom prst="rect">
            <a:avLst/>
          </a:prstGeom>
          <a:solidFill>
            <a:srgbClr val="E22B2B"/>
          </a:solidFill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 sz="20000">
                <a:latin typeface="Comic Sans MS"/>
                <a:ea typeface="Comic Sans MS"/>
                <a:cs typeface="Comic Sans MS"/>
                <a:sym typeface="Comic Sans MS"/>
              </a:rPr>
              <a:t>by</a:t>
            </a:r>
            <a:endParaRPr sz="20000"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259" name="Google Shape;259;p47"/>
          <p:cNvSpPr txBox="1"/>
          <p:nvPr/>
        </p:nvSpPr>
        <p:spPr>
          <a:xfrm>
            <a:off x="413075" y="1131700"/>
            <a:ext cx="2003100" cy="475200"/>
          </a:xfrm>
          <a:prstGeom prst="rect">
            <a:avLst/>
          </a:prstGeom>
          <a:solidFill>
            <a:srgbClr val="FFFF00"/>
          </a:solidFill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>
                <a:solidFill>
                  <a:schemeClr val="dk1"/>
                </a:solidFill>
              </a:rPr>
              <a:t>Yellow level</a:t>
            </a:r>
            <a:endParaRPr sz="1800">
              <a:solidFill>
                <a:schemeClr val="dk1"/>
              </a:solidFill>
            </a:endParaRPr>
          </a:p>
        </p:txBody>
      </p:sp>
    </p:spTree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63" name="Shape 26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4" name="Google Shape;264;p48"/>
          <p:cNvSpPr txBox="1"/>
          <p:nvPr>
            <p:ph type="title"/>
          </p:nvPr>
        </p:nvSpPr>
        <p:spPr>
          <a:xfrm>
            <a:off x="311700" y="1012850"/>
            <a:ext cx="8520600" cy="3123600"/>
          </a:xfrm>
          <a:prstGeom prst="rect">
            <a:avLst/>
          </a:prstGeom>
          <a:solidFill>
            <a:srgbClr val="E22B2B"/>
          </a:solidFill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 sz="20000">
                <a:latin typeface="Comic Sans MS"/>
                <a:ea typeface="Comic Sans MS"/>
                <a:cs typeface="Comic Sans MS"/>
                <a:sym typeface="Comic Sans MS"/>
              </a:rPr>
              <a:t>I’m</a:t>
            </a:r>
            <a:endParaRPr sz="20000"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265" name="Google Shape;265;p48"/>
          <p:cNvSpPr txBox="1"/>
          <p:nvPr/>
        </p:nvSpPr>
        <p:spPr>
          <a:xfrm>
            <a:off x="413075" y="1131700"/>
            <a:ext cx="2003100" cy="475200"/>
          </a:xfrm>
          <a:prstGeom prst="rect">
            <a:avLst/>
          </a:prstGeom>
          <a:solidFill>
            <a:srgbClr val="FFFF00"/>
          </a:solidFill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>
                <a:solidFill>
                  <a:schemeClr val="dk1"/>
                </a:solidFill>
              </a:rPr>
              <a:t>Yellow level</a:t>
            </a:r>
            <a:endParaRPr sz="1800">
              <a:solidFill>
                <a:schemeClr val="dk1"/>
              </a:solidFill>
            </a:endParaRPr>
          </a:p>
        </p:txBody>
      </p:sp>
    </p:spTree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69" name="Shape 26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0" name="Google Shape;270;p49"/>
          <p:cNvSpPr txBox="1"/>
          <p:nvPr>
            <p:ph type="title"/>
          </p:nvPr>
        </p:nvSpPr>
        <p:spPr>
          <a:xfrm>
            <a:off x="311700" y="1012850"/>
            <a:ext cx="8520600" cy="3123600"/>
          </a:xfrm>
          <a:prstGeom prst="rect">
            <a:avLst/>
          </a:prstGeom>
          <a:solidFill>
            <a:srgbClr val="E22B2B"/>
          </a:solidFill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 sz="20000">
                <a:latin typeface="Comic Sans MS"/>
                <a:ea typeface="Comic Sans MS"/>
                <a:cs typeface="Comic Sans MS"/>
                <a:sym typeface="Comic Sans MS"/>
              </a:rPr>
              <a:t>was</a:t>
            </a:r>
            <a:endParaRPr sz="20000"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271" name="Google Shape;271;p49"/>
          <p:cNvSpPr txBox="1"/>
          <p:nvPr/>
        </p:nvSpPr>
        <p:spPr>
          <a:xfrm>
            <a:off x="413075" y="1131700"/>
            <a:ext cx="2003100" cy="475200"/>
          </a:xfrm>
          <a:prstGeom prst="rect">
            <a:avLst/>
          </a:prstGeom>
          <a:solidFill>
            <a:srgbClr val="FFFF00"/>
          </a:solidFill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>
                <a:solidFill>
                  <a:schemeClr val="dk1"/>
                </a:solidFill>
              </a:rPr>
              <a:t>Yellow level</a:t>
            </a:r>
            <a:endParaRPr sz="1800">
              <a:solidFill>
                <a:schemeClr val="dk1"/>
              </a:solidFill>
            </a:endParaRPr>
          </a:p>
        </p:txBody>
      </p:sp>
    </p:spTree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75" name="Shape 27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" name="Google Shape;276;p50"/>
          <p:cNvSpPr txBox="1"/>
          <p:nvPr>
            <p:ph type="title"/>
          </p:nvPr>
        </p:nvSpPr>
        <p:spPr>
          <a:xfrm>
            <a:off x="311700" y="1012850"/>
            <a:ext cx="8520600" cy="3123600"/>
          </a:xfrm>
          <a:prstGeom prst="rect">
            <a:avLst/>
          </a:prstGeom>
          <a:solidFill>
            <a:srgbClr val="E22B2B"/>
          </a:solidFill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 sz="20000">
                <a:latin typeface="Comic Sans MS"/>
                <a:ea typeface="Comic Sans MS"/>
                <a:cs typeface="Comic Sans MS"/>
                <a:sym typeface="Comic Sans MS"/>
              </a:rPr>
              <a:t>were</a:t>
            </a:r>
            <a:endParaRPr sz="20000"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277" name="Google Shape;277;p50"/>
          <p:cNvSpPr txBox="1"/>
          <p:nvPr/>
        </p:nvSpPr>
        <p:spPr>
          <a:xfrm>
            <a:off x="413075" y="1131700"/>
            <a:ext cx="2003100" cy="475200"/>
          </a:xfrm>
          <a:prstGeom prst="rect">
            <a:avLst/>
          </a:prstGeom>
          <a:solidFill>
            <a:srgbClr val="FFFF00"/>
          </a:solidFill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>
                <a:solidFill>
                  <a:schemeClr val="dk1"/>
                </a:solidFill>
              </a:rPr>
              <a:t>Yellow level</a:t>
            </a:r>
            <a:endParaRPr sz="1800">
              <a:solidFill>
                <a:schemeClr val="dk1"/>
              </a:solidFill>
            </a:endParaRPr>
          </a:p>
        </p:txBody>
      </p:sp>
    </p:spTree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81" name="Shape 28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2" name="Google Shape;282;p51"/>
          <p:cNvSpPr txBox="1"/>
          <p:nvPr>
            <p:ph type="title"/>
          </p:nvPr>
        </p:nvSpPr>
        <p:spPr>
          <a:xfrm>
            <a:off x="311700" y="1012850"/>
            <a:ext cx="8520600" cy="3123600"/>
          </a:xfrm>
          <a:prstGeom prst="rect">
            <a:avLst/>
          </a:prstGeom>
          <a:solidFill>
            <a:srgbClr val="E22B2B"/>
          </a:solidFill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 sz="20000">
                <a:latin typeface="Comic Sans MS"/>
                <a:ea typeface="Comic Sans MS"/>
                <a:cs typeface="Comic Sans MS"/>
                <a:sym typeface="Comic Sans MS"/>
              </a:rPr>
              <a:t>now</a:t>
            </a:r>
            <a:endParaRPr sz="20000"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283" name="Google Shape;283;p51"/>
          <p:cNvSpPr txBox="1"/>
          <p:nvPr/>
        </p:nvSpPr>
        <p:spPr>
          <a:xfrm>
            <a:off x="413075" y="1131700"/>
            <a:ext cx="2003100" cy="475200"/>
          </a:xfrm>
          <a:prstGeom prst="rect">
            <a:avLst/>
          </a:prstGeom>
          <a:solidFill>
            <a:srgbClr val="FFFF00"/>
          </a:solidFill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>
                <a:solidFill>
                  <a:schemeClr val="dk1"/>
                </a:solidFill>
              </a:rPr>
              <a:t>Yellow level</a:t>
            </a:r>
            <a:endParaRPr sz="1800">
              <a:solidFill>
                <a:schemeClr val="dk1"/>
              </a:solidFill>
            </a:endParaRPr>
          </a:p>
        </p:txBody>
      </p:sp>
    </p:spTree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87" name="Shape 28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8" name="Google Shape;288;p52"/>
          <p:cNvSpPr txBox="1"/>
          <p:nvPr>
            <p:ph type="title"/>
          </p:nvPr>
        </p:nvSpPr>
        <p:spPr>
          <a:xfrm>
            <a:off x="311700" y="1012850"/>
            <a:ext cx="8520600" cy="3123600"/>
          </a:xfrm>
          <a:prstGeom prst="rect">
            <a:avLst/>
          </a:prstGeom>
          <a:solidFill>
            <a:srgbClr val="E22B2B"/>
          </a:solidFill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 sz="20000">
                <a:latin typeface="Comic Sans MS"/>
                <a:ea typeface="Comic Sans MS"/>
                <a:cs typeface="Comic Sans MS"/>
                <a:sym typeface="Comic Sans MS"/>
              </a:rPr>
              <a:t>watch</a:t>
            </a:r>
            <a:endParaRPr sz="20000"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289" name="Google Shape;289;p52"/>
          <p:cNvSpPr txBox="1"/>
          <p:nvPr/>
        </p:nvSpPr>
        <p:spPr>
          <a:xfrm>
            <a:off x="413075" y="1131700"/>
            <a:ext cx="2003100" cy="475200"/>
          </a:xfrm>
          <a:prstGeom prst="rect">
            <a:avLst/>
          </a:prstGeom>
          <a:solidFill>
            <a:srgbClr val="FFFF00"/>
          </a:solidFill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>
                <a:solidFill>
                  <a:schemeClr val="dk1"/>
                </a:solidFill>
              </a:rPr>
              <a:t>Yellow level</a:t>
            </a:r>
            <a:endParaRPr sz="1800">
              <a:solidFill>
                <a:schemeClr val="dk1"/>
              </a:solidFill>
            </a:endParaRPr>
          </a:p>
        </p:txBody>
      </p:sp>
    </p:spTree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93" name="Shape 2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4" name="Google Shape;294;p53"/>
          <p:cNvSpPr txBox="1"/>
          <p:nvPr>
            <p:ph type="title"/>
          </p:nvPr>
        </p:nvSpPr>
        <p:spPr>
          <a:xfrm>
            <a:off x="311700" y="1012850"/>
            <a:ext cx="8520600" cy="3123600"/>
          </a:xfrm>
          <a:prstGeom prst="rect">
            <a:avLst/>
          </a:prstGeom>
          <a:solidFill>
            <a:srgbClr val="E22B2B"/>
          </a:solidFill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 sz="20000">
                <a:latin typeface="Comic Sans MS"/>
                <a:ea typeface="Comic Sans MS"/>
                <a:cs typeface="Comic Sans MS"/>
                <a:sym typeface="Comic Sans MS"/>
              </a:rPr>
              <a:t>their</a:t>
            </a:r>
            <a:endParaRPr sz="20000"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295" name="Google Shape;295;p53"/>
          <p:cNvSpPr txBox="1"/>
          <p:nvPr/>
        </p:nvSpPr>
        <p:spPr>
          <a:xfrm>
            <a:off x="413075" y="1131700"/>
            <a:ext cx="2003100" cy="475200"/>
          </a:xfrm>
          <a:prstGeom prst="rect">
            <a:avLst/>
          </a:prstGeom>
          <a:solidFill>
            <a:srgbClr val="FFFF00"/>
          </a:solidFill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>
                <a:solidFill>
                  <a:schemeClr val="dk1"/>
                </a:solidFill>
              </a:rPr>
              <a:t>Yellow level</a:t>
            </a:r>
            <a:endParaRPr sz="1800">
              <a:solidFill>
                <a:schemeClr val="dk1"/>
              </a:solidFill>
            </a:endParaRPr>
          </a:p>
        </p:txBody>
      </p:sp>
    </p:spTree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99" name="Shape 2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0" name="Google Shape;300;p54"/>
          <p:cNvSpPr txBox="1"/>
          <p:nvPr>
            <p:ph type="title"/>
          </p:nvPr>
        </p:nvSpPr>
        <p:spPr>
          <a:xfrm>
            <a:off x="311700" y="1012850"/>
            <a:ext cx="8520600" cy="3123600"/>
          </a:xfrm>
          <a:prstGeom prst="rect">
            <a:avLst/>
          </a:prstGeom>
          <a:solidFill>
            <a:srgbClr val="E22B2B"/>
          </a:solidFill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 sz="20000">
                <a:latin typeface="Comic Sans MS"/>
                <a:ea typeface="Comic Sans MS"/>
                <a:cs typeface="Comic Sans MS"/>
                <a:sym typeface="Comic Sans MS"/>
              </a:rPr>
              <a:t>any</a:t>
            </a:r>
            <a:endParaRPr sz="20000"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301" name="Google Shape;301;p54"/>
          <p:cNvSpPr txBox="1"/>
          <p:nvPr/>
        </p:nvSpPr>
        <p:spPr>
          <a:xfrm>
            <a:off x="413075" y="1131700"/>
            <a:ext cx="2003100" cy="475200"/>
          </a:xfrm>
          <a:prstGeom prst="rect">
            <a:avLst/>
          </a:prstGeom>
          <a:solidFill>
            <a:srgbClr val="FFFF00"/>
          </a:solidFill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>
                <a:solidFill>
                  <a:schemeClr val="dk1"/>
                </a:solidFill>
              </a:rPr>
              <a:t>Yellow level</a:t>
            </a:r>
            <a:endParaRPr sz="1800">
              <a:solidFill>
                <a:schemeClr val="dk1"/>
              </a:solidFill>
            </a:endParaRPr>
          </a:p>
        </p:txBody>
      </p:sp>
    </p:spTree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05" name="Shape 30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6" name="Google Shape;306;p55"/>
          <p:cNvSpPr txBox="1"/>
          <p:nvPr>
            <p:ph type="title"/>
          </p:nvPr>
        </p:nvSpPr>
        <p:spPr>
          <a:xfrm>
            <a:off x="311700" y="1012850"/>
            <a:ext cx="8520600" cy="3123600"/>
          </a:xfrm>
          <a:prstGeom prst="rect">
            <a:avLst/>
          </a:prstGeom>
          <a:solidFill>
            <a:srgbClr val="E22B2B"/>
          </a:solidFill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 sz="20000">
                <a:latin typeface="Comic Sans MS"/>
                <a:ea typeface="Comic Sans MS"/>
                <a:cs typeface="Comic Sans MS"/>
                <a:sym typeface="Comic Sans MS"/>
              </a:rPr>
              <a:t>me</a:t>
            </a:r>
            <a:endParaRPr sz="20000"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307" name="Google Shape;307;p55"/>
          <p:cNvSpPr txBox="1"/>
          <p:nvPr/>
        </p:nvSpPr>
        <p:spPr>
          <a:xfrm>
            <a:off x="413075" y="1131700"/>
            <a:ext cx="2003100" cy="475200"/>
          </a:xfrm>
          <a:prstGeom prst="rect">
            <a:avLst/>
          </a:prstGeom>
          <a:solidFill>
            <a:srgbClr val="FFFF00"/>
          </a:solidFill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>
                <a:solidFill>
                  <a:schemeClr val="dk1"/>
                </a:solidFill>
              </a:rPr>
              <a:t>Yellow level</a:t>
            </a:r>
            <a:endParaRPr sz="1800">
              <a:solidFill>
                <a:schemeClr val="dk1"/>
              </a:solidFill>
            </a:endParaRPr>
          </a:p>
        </p:txBody>
      </p:sp>
    </p:spTree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11" name="Shape 3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2" name="Google Shape;312;p56"/>
          <p:cNvSpPr txBox="1"/>
          <p:nvPr>
            <p:ph type="title"/>
          </p:nvPr>
        </p:nvSpPr>
        <p:spPr>
          <a:xfrm>
            <a:off x="311700" y="1012850"/>
            <a:ext cx="8520600" cy="3123600"/>
          </a:xfrm>
          <a:prstGeom prst="rect">
            <a:avLst/>
          </a:prstGeom>
          <a:solidFill>
            <a:srgbClr val="E22B2B"/>
          </a:solidFill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 sz="20000">
                <a:latin typeface="Comic Sans MS"/>
                <a:ea typeface="Comic Sans MS"/>
                <a:cs typeface="Comic Sans MS"/>
                <a:sym typeface="Comic Sans MS"/>
              </a:rPr>
              <a:t>who</a:t>
            </a:r>
            <a:endParaRPr sz="20000"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313" name="Google Shape;313;p56"/>
          <p:cNvSpPr txBox="1"/>
          <p:nvPr/>
        </p:nvSpPr>
        <p:spPr>
          <a:xfrm>
            <a:off x="413075" y="1131700"/>
            <a:ext cx="2003100" cy="475200"/>
          </a:xfrm>
          <a:prstGeom prst="rect">
            <a:avLst/>
          </a:prstGeom>
          <a:solidFill>
            <a:srgbClr val="FFFF00"/>
          </a:solidFill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>
                <a:solidFill>
                  <a:schemeClr val="dk1"/>
                </a:solidFill>
              </a:rPr>
              <a:t>Yellow level</a:t>
            </a:r>
            <a:endParaRPr sz="1800">
              <a:solidFill>
                <a:schemeClr val="dk1"/>
              </a:solidFill>
            </a:endParaRPr>
          </a:p>
        </p:txBody>
      </p:sp>
    </p:spTree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17" name="Shape 3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8" name="Google Shape;318;p57"/>
          <p:cNvSpPr txBox="1"/>
          <p:nvPr>
            <p:ph type="title"/>
          </p:nvPr>
        </p:nvSpPr>
        <p:spPr>
          <a:xfrm>
            <a:off x="311700" y="1012850"/>
            <a:ext cx="8520600" cy="3123600"/>
          </a:xfrm>
          <a:prstGeom prst="rect">
            <a:avLst/>
          </a:prstGeom>
          <a:solidFill>
            <a:srgbClr val="E22B2B"/>
          </a:solidFill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 sz="20000">
                <a:latin typeface="Comic Sans MS"/>
                <a:ea typeface="Comic Sans MS"/>
                <a:cs typeface="Comic Sans MS"/>
                <a:sym typeface="Comic Sans MS"/>
              </a:rPr>
              <a:t>fall</a:t>
            </a:r>
            <a:endParaRPr sz="20000"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319" name="Google Shape;319;p57"/>
          <p:cNvSpPr txBox="1"/>
          <p:nvPr/>
        </p:nvSpPr>
        <p:spPr>
          <a:xfrm>
            <a:off x="413075" y="1131700"/>
            <a:ext cx="2003100" cy="475200"/>
          </a:xfrm>
          <a:prstGeom prst="rect">
            <a:avLst/>
          </a:prstGeom>
          <a:solidFill>
            <a:srgbClr val="FFFF00"/>
          </a:solidFill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>
                <a:solidFill>
                  <a:schemeClr val="dk1"/>
                </a:solidFill>
              </a:rPr>
              <a:t>Yellow level</a:t>
            </a:r>
            <a:endParaRPr sz="1800">
              <a:solidFill>
                <a:schemeClr val="dk1"/>
              </a:solidFill>
            </a:endParaRPr>
          </a:p>
        </p:txBody>
      </p:sp>
    </p:spTree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23" name="Shape 3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4" name="Google Shape;324;p58"/>
          <p:cNvSpPr txBox="1"/>
          <p:nvPr>
            <p:ph type="title"/>
          </p:nvPr>
        </p:nvSpPr>
        <p:spPr>
          <a:xfrm>
            <a:off x="311700" y="1012850"/>
            <a:ext cx="8520600" cy="3123600"/>
          </a:xfrm>
          <a:prstGeom prst="rect">
            <a:avLst/>
          </a:prstGeom>
          <a:solidFill>
            <a:srgbClr val="E22B2B"/>
          </a:solidFill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 sz="20000">
                <a:latin typeface="Comic Sans MS"/>
                <a:ea typeface="Comic Sans MS"/>
                <a:cs typeface="Comic Sans MS"/>
                <a:sym typeface="Comic Sans MS"/>
              </a:rPr>
              <a:t>school</a:t>
            </a:r>
            <a:endParaRPr sz="20000"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325" name="Google Shape;325;p58"/>
          <p:cNvSpPr txBox="1"/>
          <p:nvPr/>
        </p:nvSpPr>
        <p:spPr>
          <a:xfrm>
            <a:off x="413075" y="1131700"/>
            <a:ext cx="2003100" cy="475200"/>
          </a:xfrm>
          <a:prstGeom prst="rect">
            <a:avLst/>
          </a:prstGeom>
          <a:solidFill>
            <a:srgbClr val="FFFF00"/>
          </a:solidFill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>
                <a:solidFill>
                  <a:schemeClr val="dk1"/>
                </a:solidFill>
              </a:rPr>
              <a:t>Yellow level</a:t>
            </a:r>
            <a:endParaRPr sz="1800">
              <a:solidFill>
                <a:schemeClr val="dk1"/>
              </a:solidFill>
            </a:endParaRPr>
          </a:p>
        </p:txBody>
      </p:sp>
    </p:spTree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29" name="Shape 3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0" name="Google Shape;330;p59"/>
          <p:cNvSpPr txBox="1"/>
          <p:nvPr>
            <p:ph type="title"/>
          </p:nvPr>
        </p:nvSpPr>
        <p:spPr>
          <a:xfrm>
            <a:off x="311700" y="1012850"/>
            <a:ext cx="8520600" cy="3123600"/>
          </a:xfrm>
          <a:prstGeom prst="rect">
            <a:avLst/>
          </a:prstGeom>
          <a:solidFill>
            <a:srgbClr val="E22B2B"/>
          </a:solidFill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 sz="20000">
                <a:latin typeface="Comic Sans MS"/>
                <a:ea typeface="Comic Sans MS"/>
                <a:cs typeface="Comic Sans MS"/>
                <a:sym typeface="Comic Sans MS"/>
              </a:rPr>
              <a:t>tall</a:t>
            </a:r>
            <a:endParaRPr sz="20000"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331" name="Google Shape;331;p59"/>
          <p:cNvSpPr txBox="1"/>
          <p:nvPr/>
        </p:nvSpPr>
        <p:spPr>
          <a:xfrm>
            <a:off x="413075" y="1131700"/>
            <a:ext cx="2003100" cy="475200"/>
          </a:xfrm>
          <a:prstGeom prst="rect">
            <a:avLst/>
          </a:prstGeom>
          <a:solidFill>
            <a:srgbClr val="FFFF00"/>
          </a:solidFill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>
                <a:solidFill>
                  <a:schemeClr val="dk1"/>
                </a:solidFill>
              </a:rPr>
              <a:t>Yellow level</a:t>
            </a:r>
            <a:endParaRPr sz="1800">
              <a:solidFill>
                <a:schemeClr val="dk1"/>
              </a:solidFill>
            </a:endParaRPr>
          </a:p>
        </p:txBody>
      </p:sp>
    </p:spTree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35" name="Shape 3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6" name="Google Shape;336;p60"/>
          <p:cNvSpPr txBox="1"/>
          <p:nvPr>
            <p:ph type="title"/>
          </p:nvPr>
        </p:nvSpPr>
        <p:spPr>
          <a:xfrm>
            <a:off x="311700" y="1012850"/>
            <a:ext cx="8520600" cy="3123600"/>
          </a:xfrm>
          <a:prstGeom prst="rect">
            <a:avLst/>
          </a:prstGeom>
          <a:solidFill>
            <a:srgbClr val="E22B2B"/>
          </a:solidFill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 sz="20000">
                <a:latin typeface="Comic Sans MS"/>
                <a:ea typeface="Comic Sans MS"/>
                <a:cs typeface="Comic Sans MS"/>
                <a:sym typeface="Comic Sans MS"/>
              </a:rPr>
              <a:t>w</a:t>
            </a:r>
            <a:r>
              <a:rPr lang="en" sz="20000">
                <a:latin typeface="Comic Sans MS"/>
                <a:ea typeface="Comic Sans MS"/>
                <a:cs typeface="Comic Sans MS"/>
                <a:sym typeface="Comic Sans MS"/>
              </a:rPr>
              <a:t>all</a:t>
            </a:r>
            <a:endParaRPr sz="20000"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337" name="Google Shape;337;p60"/>
          <p:cNvSpPr txBox="1"/>
          <p:nvPr/>
        </p:nvSpPr>
        <p:spPr>
          <a:xfrm>
            <a:off x="413075" y="1131700"/>
            <a:ext cx="2003100" cy="475200"/>
          </a:xfrm>
          <a:prstGeom prst="rect">
            <a:avLst/>
          </a:prstGeom>
          <a:solidFill>
            <a:srgbClr val="FFFF00"/>
          </a:solidFill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>
                <a:solidFill>
                  <a:schemeClr val="dk1"/>
                </a:solidFill>
              </a:rPr>
              <a:t>Yellow level</a:t>
            </a:r>
            <a:endParaRPr sz="1800">
              <a:solidFill>
                <a:schemeClr val="dk1"/>
              </a:solidFill>
            </a:endParaRPr>
          </a:p>
        </p:txBody>
      </p:sp>
    </p:spTree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41" name="Shape 3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2" name="Google Shape;342;p61"/>
          <p:cNvSpPr txBox="1"/>
          <p:nvPr>
            <p:ph type="title"/>
          </p:nvPr>
        </p:nvSpPr>
        <p:spPr>
          <a:xfrm>
            <a:off x="311700" y="1012850"/>
            <a:ext cx="8520600" cy="3123600"/>
          </a:xfrm>
          <a:prstGeom prst="rect">
            <a:avLst/>
          </a:prstGeom>
          <a:solidFill>
            <a:srgbClr val="E22B2B"/>
          </a:solidFill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 sz="20000">
                <a:latin typeface="Comic Sans MS"/>
                <a:ea typeface="Comic Sans MS"/>
                <a:cs typeface="Comic Sans MS"/>
                <a:sym typeface="Comic Sans MS"/>
              </a:rPr>
              <a:t>other</a:t>
            </a:r>
            <a:endParaRPr sz="20000"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343" name="Google Shape;343;p61"/>
          <p:cNvSpPr txBox="1"/>
          <p:nvPr/>
        </p:nvSpPr>
        <p:spPr>
          <a:xfrm>
            <a:off x="413075" y="1131700"/>
            <a:ext cx="2003100" cy="475200"/>
          </a:xfrm>
          <a:prstGeom prst="rect">
            <a:avLst/>
          </a:prstGeom>
          <a:solidFill>
            <a:srgbClr val="4A86E8"/>
          </a:solidFill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>
                <a:solidFill>
                  <a:schemeClr val="dk1"/>
                </a:solidFill>
              </a:rPr>
              <a:t>Blue</a:t>
            </a:r>
            <a:r>
              <a:rPr lang="en" sz="1800">
                <a:solidFill>
                  <a:schemeClr val="dk1"/>
                </a:solidFill>
              </a:rPr>
              <a:t> level</a:t>
            </a:r>
            <a:endParaRPr sz="1800">
              <a:solidFill>
                <a:schemeClr val="dk1"/>
              </a:solidFill>
            </a:endParaRPr>
          </a:p>
        </p:txBody>
      </p:sp>
    </p:spTree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47" name="Shape 34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" name="Google Shape;348;p62"/>
          <p:cNvSpPr txBox="1"/>
          <p:nvPr>
            <p:ph type="title"/>
          </p:nvPr>
        </p:nvSpPr>
        <p:spPr>
          <a:xfrm>
            <a:off x="311700" y="1012850"/>
            <a:ext cx="8520600" cy="3123600"/>
          </a:xfrm>
          <a:prstGeom prst="rect">
            <a:avLst/>
          </a:prstGeom>
          <a:solidFill>
            <a:srgbClr val="E22B2B"/>
          </a:solidFill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 sz="20000">
                <a:latin typeface="Comic Sans MS"/>
                <a:ea typeface="Comic Sans MS"/>
                <a:cs typeface="Comic Sans MS"/>
                <a:sym typeface="Comic Sans MS"/>
              </a:rPr>
              <a:t>two</a:t>
            </a:r>
            <a:endParaRPr sz="20000"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349" name="Google Shape;349;p62"/>
          <p:cNvSpPr txBox="1"/>
          <p:nvPr/>
        </p:nvSpPr>
        <p:spPr>
          <a:xfrm>
            <a:off x="413075" y="1131700"/>
            <a:ext cx="2003100" cy="475200"/>
          </a:xfrm>
          <a:prstGeom prst="rect">
            <a:avLst/>
          </a:prstGeom>
          <a:solidFill>
            <a:srgbClr val="4A86E8"/>
          </a:solidFill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>
                <a:solidFill>
                  <a:schemeClr val="dk1"/>
                </a:solidFill>
              </a:rPr>
              <a:t>Blue level</a:t>
            </a:r>
            <a:endParaRPr sz="1800">
              <a:solidFill>
                <a:schemeClr val="dk1"/>
              </a:solidFill>
            </a:endParaRPr>
          </a:p>
        </p:txBody>
      </p:sp>
    </p:spTree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53" name="Shape 3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4" name="Google Shape;354;p63"/>
          <p:cNvSpPr txBox="1"/>
          <p:nvPr>
            <p:ph type="title"/>
          </p:nvPr>
        </p:nvSpPr>
        <p:spPr>
          <a:xfrm>
            <a:off x="311700" y="1012850"/>
            <a:ext cx="8520600" cy="3123600"/>
          </a:xfrm>
          <a:prstGeom prst="rect">
            <a:avLst/>
          </a:prstGeom>
          <a:solidFill>
            <a:srgbClr val="E22B2B"/>
          </a:solidFill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 sz="20000">
                <a:latin typeface="Comic Sans MS"/>
                <a:ea typeface="Comic Sans MS"/>
                <a:cs typeface="Comic Sans MS"/>
                <a:sym typeface="Comic Sans MS"/>
              </a:rPr>
              <a:t>could</a:t>
            </a:r>
            <a:endParaRPr sz="20000"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355" name="Google Shape;355;p63"/>
          <p:cNvSpPr txBox="1"/>
          <p:nvPr/>
        </p:nvSpPr>
        <p:spPr>
          <a:xfrm>
            <a:off x="413075" y="1131700"/>
            <a:ext cx="2003100" cy="475200"/>
          </a:xfrm>
          <a:prstGeom prst="rect">
            <a:avLst/>
          </a:prstGeom>
          <a:solidFill>
            <a:srgbClr val="4A86E8"/>
          </a:solidFill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>
                <a:solidFill>
                  <a:schemeClr val="dk1"/>
                </a:solidFill>
              </a:rPr>
              <a:t>Blue level</a:t>
            </a:r>
            <a:endParaRPr sz="1800">
              <a:solidFill>
                <a:schemeClr val="dk1"/>
              </a:solidFill>
            </a:endParaRPr>
          </a:p>
        </p:txBody>
      </p:sp>
    </p:spTree>
  </p:cSld>
  <p:clrMapOvr>
    <a:masterClrMapping/>
  </p:clrMapOvr>
</p:sld>
</file>

<file path=ppt/slides/slide5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59" name="Shape 3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0" name="Google Shape;360;p64"/>
          <p:cNvSpPr txBox="1"/>
          <p:nvPr>
            <p:ph type="title"/>
          </p:nvPr>
        </p:nvSpPr>
        <p:spPr>
          <a:xfrm>
            <a:off x="311700" y="1012850"/>
            <a:ext cx="8520600" cy="3123600"/>
          </a:xfrm>
          <a:prstGeom prst="rect">
            <a:avLst/>
          </a:prstGeom>
          <a:solidFill>
            <a:srgbClr val="E22B2B"/>
          </a:solidFill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 sz="20000">
                <a:latin typeface="Comic Sans MS"/>
                <a:ea typeface="Comic Sans MS"/>
                <a:cs typeface="Comic Sans MS"/>
                <a:sym typeface="Comic Sans MS"/>
              </a:rPr>
              <a:t>w</a:t>
            </a:r>
            <a:r>
              <a:rPr lang="en" sz="20000">
                <a:latin typeface="Comic Sans MS"/>
                <a:ea typeface="Comic Sans MS"/>
                <a:cs typeface="Comic Sans MS"/>
                <a:sym typeface="Comic Sans MS"/>
              </a:rPr>
              <a:t>ould</a:t>
            </a:r>
            <a:endParaRPr sz="20000"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361" name="Google Shape;361;p64"/>
          <p:cNvSpPr txBox="1"/>
          <p:nvPr/>
        </p:nvSpPr>
        <p:spPr>
          <a:xfrm>
            <a:off x="413075" y="1131700"/>
            <a:ext cx="2003100" cy="475200"/>
          </a:xfrm>
          <a:prstGeom prst="rect">
            <a:avLst/>
          </a:prstGeom>
          <a:solidFill>
            <a:srgbClr val="4A86E8"/>
          </a:solidFill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>
                <a:solidFill>
                  <a:schemeClr val="dk1"/>
                </a:solidFill>
              </a:rPr>
              <a:t>Blue level</a:t>
            </a:r>
            <a:endParaRPr sz="1800">
              <a:solidFill>
                <a:schemeClr val="dk1"/>
              </a:solidFill>
            </a:endParaRPr>
          </a:p>
        </p:txBody>
      </p:sp>
    </p:spTree>
  </p:cSld>
  <p:clrMapOvr>
    <a:masterClrMapping/>
  </p:clrMapOvr>
</p:sld>
</file>

<file path=ppt/slides/slide5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65" name="Shape 3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6" name="Google Shape;366;p65"/>
          <p:cNvSpPr txBox="1"/>
          <p:nvPr>
            <p:ph type="title"/>
          </p:nvPr>
        </p:nvSpPr>
        <p:spPr>
          <a:xfrm>
            <a:off x="311700" y="1012850"/>
            <a:ext cx="8520600" cy="3123600"/>
          </a:xfrm>
          <a:prstGeom prst="rect">
            <a:avLst/>
          </a:prstGeom>
          <a:solidFill>
            <a:srgbClr val="E22B2B"/>
          </a:solidFill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 sz="20000">
                <a:latin typeface="Comic Sans MS"/>
                <a:ea typeface="Comic Sans MS"/>
                <a:cs typeface="Comic Sans MS"/>
                <a:sym typeface="Comic Sans MS"/>
              </a:rPr>
              <a:t>water</a:t>
            </a:r>
            <a:endParaRPr sz="20000"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367" name="Google Shape;367;p65"/>
          <p:cNvSpPr txBox="1"/>
          <p:nvPr/>
        </p:nvSpPr>
        <p:spPr>
          <a:xfrm>
            <a:off x="413075" y="1131700"/>
            <a:ext cx="2003100" cy="475200"/>
          </a:xfrm>
          <a:prstGeom prst="rect">
            <a:avLst/>
          </a:prstGeom>
          <a:solidFill>
            <a:srgbClr val="4A86E8"/>
          </a:solidFill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>
                <a:solidFill>
                  <a:schemeClr val="dk1"/>
                </a:solidFill>
              </a:rPr>
              <a:t>Blue level</a:t>
            </a:r>
            <a:endParaRPr sz="1800">
              <a:solidFill>
                <a:schemeClr val="dk1"/>
              </a:solidFill>
            </a:endParaRPr>
          </a:p>
        </p:txBody>
      </p:sp>
    </p:spTree>
  </p:cSld>
  <p:clrMapOvr>
    <a:masterClrMapping/>
  </p:clrMapOvr>
</p:sld>
</file>

<file path=ppt/slides/slide5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71" name="Shape 3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2" name="Google Shape;372;p66"/>
          <p:cNvSpPr txBox="1"/>
          <p:nvPr>
            <p:ph type="title"/>
          </p:nvPr>
        </p:nvSpPr>
        <p:spPr>
          <a:xfrm>
            <a:off x="311700" y="1012850"/>
            <a:ext cx="8520600" cy="3123600"/>
          </a:xfrm>
          <a:prstGeom prst="rect">
            <a:avLst/>
          </a:prstGeom>
          <a:solidFill>
            <a:srgbClr val="E22B2B"/>
          </a:solidFill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 sz="20000">
                <a:latin typeface="Comic Sans MS"/>
                <a:ea typeface="Comic Sans MS"/>
                <a:cs typeface="Comic Sans MS"/>
                <a:sym typeface="Comic Sans MS"/>
              </a:rPr>
              <a:t>anyone</a:t>
            </a:r>
            <a:endParaRPr sz="20000"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373" name="Google Shape;373;p66"/>
          <p:cNvSpPr txBox="1"/>
          <p:nvPr/>
        </p:nvSpPr>
        <p:spPr>
          <a:xfrm>
            <a:off x="413075" y="1131700"/>
            <a:ext cx="2003100" cy="475200"/>
          </a:xfrm>
          <a:prstGeom prst="rect">
            <a:avLst/>
          </a:prstGeom>
          <a:solidFill>
            <a:srgbClr val="4A86E8"/>
          </a:solidFill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>
                <a:solidFill>
                  <a:schemeClr val="dk1"/>
                </a:solidFill>
              </a:rPr>
              <a:t>Blue level</a:t>
            </a:r>
            <a:endParaRPr sz="1800">
              <a:solidFill>
                <a:schemeClr val="dk1"/>
              </a:solidFill>
            </a:endParaRPr>
          </a:p>
        </p:txBody>
      </p:sp>
    </p:spTree>
  </p:cSld>
  <p:clrMapOvr>
    <a:masterClrMapping/>
  </p:clrMapOvr>
</p:sld>
</file>

<file path=ppt/slides/slide5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77" name="Shape 3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" name="Google Shape;378;p67"/>
          <p:cNvSpPr txBox="1"/>
          <p:nvPr>
            <p:ph type="title"/>
          </p:nvPr>
        </p:nvSpPr>
        <p:spPr>
          <a:xfrm>
            <a:off x="311700" y="1012850"/>
            <a:ext cx="8520600" cy="3123600"/>
          </a:xfrm>
          <a:prstGeom prst="rect">
            <a:avLst/>
          </a:prstGeom>
          <a:solidFill>
            <a:srgbClr val="E22B2B"/>
          </a:solidFill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 sz="20000">
                <a:latin typeface="Comic Sans MS"/>
                <a:ea typeface="Comic Sans MS"/>
                <a:cs typeface="Comic Sans MS"/>
                <a:sym typeface="Comic Sans MS"/>
              </a:rPr>
              <a:t>over</a:t>
            </a:r>
            <a:endParaRPr sz="20000"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379" name="Google Shape;379;p67"/>
          <p:cNvSpPr txBox="1"/>
          <p:nvPr/>
        </p:nvSpPr>
        <p:spPr>
          <a:xfrm>
            <a:off x="413075" y="1131700"/>
            <a:ext cx="2003100" cy="475200"/>
          </a:xfrm>
          <a:prstGeom prst="rect">
            <a:avLst/>
          </a:prstGeom>
          <a:solidFill>
            <a:srgbClr val="4A86E8"/>
          </a:solidFill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>
                <a:solidFill>
                  <a:schemeClr val="dk1"/>
                </a:solidFill>
              </a:rPr>
              <a:t>Blue level</a:t>
            </a:r>
            <a:endParaRPr sz="1800">
              <a:solidFill>
                <a:schemeClr val="dk1"/>
              </a:solidFill>
            </a:endParaRPr>
          </a:p>
        </p:txBody>
      </p:sp>
    </p:spTree>
  </p:cSld>
  <p:clrMapOvr>
    <a:masterClrMapping/>
  </p:clrMapOvr>
</p:sld>
</file>

<file path=ppt/slides/slide5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83" name="Shape 3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4" name="Google Shape;384;p68"/>
          <p:cNvSpPr txBox="1"/>
          <p:nvPr>
            <p:ph type="title"/>
          </p:nvPr>
        </p:nvSpPr>
        <p:spPr>
          <a:xfrm>
            <a:off x="311700" y="1012850"/>
            <a:ext cx="8520600" cy="3123600"/>
          </a:xfrm>
          <a:prstGeom prst="rect">
            <a:avLst/>
          </a:prstGeom>
          <a:solidFill>
            <a:srgbClr val="E22B2B"/>
          </a:solidFill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 sz="20000">
                <a:latin typeface="Comic Sans MS"/>
                <a:ea typeface="Comic Sans MS"/>
                <a:cs typeface="Comic Sans MS"/>
                <a:sym typeface="Comic Sans MS"/>
              </a:rPr>
              <a:t>does</a:t>
            </a:r>
            <a:endParaRPr sz="20000"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385" name="Google Shape;385;p68"/>
          <p:cNvSpPr txBox="1"/>
          <p:nvPr/>
        </p:nvSpPr>
        <p:spPr>
          <a:xfrm>
            <a:off x="413075" y="1131700"/>
            <a:ext cx="2003100" cy="475200"/>
          </a:xfrm>
          <a:prstGeom prst="rect">
            <a:avLst/>
          </a:prstGeom>
          <a:solidFill>
            <a:srgbClr val="4A86E8"/>
          </a:solidFill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>
                <a:solidFill>
                  <a:schemeClr val="dk1"/>
                </a:solidFill>
              </a:rPr>
              <a:t>Blue level</a:t>
            </a:r>
            <a:endParaRPr sz="1800">
              <a:solidFill>
                <a:schemeClr val="dk1"/>
              </a:solidFill>
            </a:endParaRPr>
          </a:p>
        </p:txBody>
      </p:sp>
    </p:spTree>
  </p:cSld>
  <p:clrMapOvr>
    <a:masterClrMapping/>
  </p:clrMapOvr>
</p:sld>
</file>

<file path=ppt/slides/slide5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89" name="Shape 38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0" name="Google Shape;390;p69"/>
          <p:cNvSpPr txBox="1"/>
          <p:nvPr>
            <p:ph type="title"/>
          </p:nvPr>
        </p:nvSpPr>
        <p:spPr>
          <a:xfrm>
            <a:off x="311700" y="1012850"/>
            <a:ext cx="8520600" cy="3123600"/>
          </a:xfrm>
          <a:prstGeom prst="rect">
            <a:avLst/>
          </a:prstGeom>
          <a:solidFill>
            <a:srgbClr val="E22B2B"/>
          </a:solidFill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 sz="17500">
                <a:latin typeface="Comic Sans MS"/>
                <a:ea typeface="Comic Sans MS"/>
                <a:cs typeface="Comic Sans MS"/>
                <a:sym typeface="Comic Sans MS"/>
              </a:rPr>
              <a:t>through</a:t>
            </a:r>
            <a:endParaRPr sz="17500"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391" name="Google Shape;391;p69"/>
          <p:cNvSpPr txBox="1"/>
          <p:nvPr/>
        </p:nvSpPr>
        <p:spPr>
          <a:xfrm>
            <a:off x="413075" y="1131700"/>
            <a:ext cx="2003100" cy="475200"/>
          </a:xfrm>
          <a:prstGeom prst="rect">
            <a:avLst/>
          </a:prstGeom>
          <a:solidFill>
            <a:srgbClr val="4A86E8"/>
          </a:solidFill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>
                <a:solidFill>
                  <a:schemeClr val="dk1"/>
                </a:solidFill>
              </a:rPr>
              <a:t>Blue level</a:t>
            </a:r>
            <a:endParaRPr sz="1800">
              <a:solidFill>
                <a:schemeClr val="dk1"/>
              </a:solidFill>
            </a:endParaRPr>
          </a:p>
        </p:txBody>
      </p:sp>
    </p:spTree>
  </p:cSld>
  <p:clrMapOvr>
    <a:masterClrMapping/>
  </p:clrMapOvr>
</p:sld>
</file>

<file path=ppt/slides/slide5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95" name="Shape 3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6" name="Google Shape;396;p70"/>
          <p:cNvSpPr txBox="1"/>
          <p:nvPr>
            <p:ph type="title"/>
          </p:nvPr>
        </p:nvSpPr>
        <p:spPr>
          <a:xfrm>
            <a:off x="311700" y="1012850"/>
            <a:ext cx="8520600" cy="3123600"/>
          </a:xfrm>
          <a:prstGeom prst="rect">
            <a:avLst/>
          </a:prstGeom>
          <a:solidFill>
            <a:srgbClr val="E22B2B"/>
          </a:solidFill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 sz="17500">
                <a:latin typeface="Comic Sans MS"/>
                <a:ea typeface="Comic Sans MS"/>
                <a:cs typeface="Comic Sans MS"/>
                <a:sym typeface="Comic Sans MS"/>
              </a:rPr>
              <a:t>once</a:t>
            </a:r>
            <a:endParaRPr sz="17500"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397" name="Google Shape;397;p70"/>
          <p:cNvSpPr txBox="1"/>
          <p:nvPr/>
        </p:nvSpPr>
        <p:spPr>
          <a:xfrm>
            <a:off x="413075" y="1131700"/>
            <a:ext cx="2003100" cy="475200"/>
          </a:xfrm>
          <a:prstGeom prst="rect">
            <a:avLst/>
          </a:prstGeom>
          <a:solidFill>
            <a:srgbClr val="4A86E8"/>
          </a:solidFill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>
                <a:solidFill>
                  <a:schemeClr val="dk1"/>
                </a:solidFill>
              </a:rPr>
              <a:t>Blue level</a:t>
            </a:r>
            <a:endParaRPr sz="1800">
              <a:solidFill>
                <a:schemeClr val="dk1"/>
              </a:solidFill>
            </a:endParaRPr>
          </a:p>
        </p:txBody>
      </p:sp>
    </p:spTree>
  </p:cSld>
  <p:clrMapOvr>
    <a:masterClrMapping/>
  </p:clrMapOvr>
</p:sld>
</file>

<file path=ppt/slides/slide5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401" name="Shape 4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2" name="Google Shape;402;p71"/>
          <p:cNvSpPr txBox="1"/>
          <p:nvPr>
            <p:ph type="title"/>
          </p:nvPr>
        </p:nvSpPr>
        <p:spPr>
          <a:xfrm>
            <a:off x="311700" y="1012850"/>
            <a:ext cx="8520600" cy="3123600"/>
          </a:xfrm>
          <a:prstGeom prst="rect">
            <a:avLst/>
          </a:prstGeom>
          <a:solidFill>
            <a:srgbClr val="E22B2B"/>
          </a:solidFill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 sz="17500">
                <a:latin typeface="Comic Sans MS"/>
                <a:ea typeface="Comic Sans MS"/>
                <a:cs typeface="Comic Sans MS"/>
                <a:sym typeface="Comic Sans MS"/>
              </a:rPr>
              <a:t>here</a:t>
            </a:r>
            <a:endParaRPr sz="17500"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403" name="Google Shape;403;p71"/>
          <p:cNvSpPr txBox="1"/>
          <p:nvPr/>
        </p:nvSpPr>
        <p:spPr>
          <a:xfrm>
            <a:off x="413075" y="1131700"/>
            <a:ext cx="2003100" cy="475200"/>
          </a:xfrm>
          <a:prstGeom prst="rect">
            <a:avLst/>
          </a:prstGeom>
          <a:solidFill>
            <a:srgbClr val="4A86E8"/>
          </a:solidFill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>
                <a:solidFill>
                  <a:schemeClr val="dk1"/>
                </a:solidFill>
              </a:rPr>
              <a:t>Blue level</a:t>
            </a:r>
            <a:endParaRPr sz="1800">
              <a:solidFill>
                <a:schemeClr val="dk1"/>
              </a:solidFill>
            </a:endParaRPr>
          </a:p>
        </p:txBody>
      </p:sp>
    </p:spTree>
  </p:cSld>
  <p:clrMapOvr>
    <a:masterClrMapping/>
  </p:clrMapOvr>
</p:sld>
</file>

<file path=ppt/slides/slide6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407" name="Shape 40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8" name="Google Shape;408;p72"/>
          <p:cNvSpPr txBox="1"/>
          <p:nvPr>
            <p:ph type="title"/>
          </p:nvPr>
        </p:nvSpPr>
        <p:spPr>
          <a:xfrm>
            <a:off x="311700" y="1012850"/>
            <a:ext cx="8520600" cy="3123600"/>
          </a:xfrm>
          <a:prstGeom prst="rect">
            <a:avLst/>
          </a:prstGeom>
          <a:solidFill>
            <a:srgbClr val="E22B2B"/>
          </a:solidFill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 sz="17500">
                <a:latin typeface="Comic Sans MS"/>
                <a:ea typeface="Comic Sans MS"/>
                <a:cs typeface="Comic Sans MS"/>
                <a:sym typeface="Comic Sans MS"/>
              </a:rPr>
              <a:t>son</a:t>
            </a:r>
            <a:endParaRPr sz="17500"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409" name="Google Shape;409;p72"/>
          <p:cNvSpPr txBox="1"/>
          <p:nvPr/>
        </p:nvSpPr>
        <p:spPr>
          <a:xfrm>
            <a:off x="413075" y="1131700"/>
            <a:ext cx="2003100" cy="475200"/>
          </a:xfrm>
          <a:prstGeom prst="rect">
            <a:avLst/>
          </a:prstGeom>
          <a:solidFill>
            <a:srgbClr val="4A86E8"/>
          </a:solidFill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>
                <a:solidFill>
                  <a:schemeClr val="dk1"/>
                </a:solidFill>
              </a:rPr>
              <a:t>Blue level</a:t>
            </a:r>
            <a:endParaRPr sz="1800">
              <a:solidFill>
                <a:schemeClr val="dk1"/>
              </a:solidFill>
            </a:endParaRPr>
          </a:p>
        </p:txBody>
      </p:sp>
    </p:spTree>
  </p:cSld>
  <p:clrMapOvr>
    <a:masterClrMapping/>
  </p:clrMapOvr>
</p:sld>
</file>

<file path=ppt/slides/slide6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413" name="Shape 4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4" name="Google Shape;414;p73"/>
          <p:cNvSpPr txBox="1"/>
          <p:nvPr>
            <p:ph type="title"/>
          </p:nvPr>
        </p:nvSpPr>
        <p:spPr>
          <a:xfrm>
            <a:off x="311700" y="1012850"/>
            <a:ext cx="8520600" cy="3123600"/>
          </a:xfrm>
          <a:prstGeom prst="rect">
            <a:avLst/>
          </a:prstGeom>
          <a:solidFill>
            <a:srgbClr val="E22B2B"/>
          </a:solidFill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 sz="17500">
                <a:latin typeface="Comic Sans MS"/>
                <a:ea typeface="Comic Sans MS"/>
                <a:cs typeface="Comic Sans MS"/>
                <a:sym typeface="Comic Sans MS"/>
              </a:rPr>
              <a:t>why</a:t>
            </a:r>
            <a:endParaRPr sz="17500"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415" name="Google Shape;415;p73"/>
          <p:cNvSpPr txBox="1"/>
          <p:nvPr/>
        </p:nvSpPr>
        <p:spPr>
          <a:xfrm>
            <a:off x="413075" y="1131700"/>
            <a:ext cx="2003100" cy="475200"/>
          </a:xfrm>
          <a:prstGeom prst="rect">
            <a:avLst/>
          </a:prstGeom>
          <a:solidFill>
            <a:srgbClr val="4A86E8"/>
          </a:solidFill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>
                <a:solidFill>
                  <a:schemeClr val="dk1"/>
                </a:solidFill>
              </a:rPr>
              <a:t>Blue level</a:t>
            </a:r>
            <a:endParaRPr sz="1800">
              <a:solidFill>
                <a:schemeClr val="dk1"/>
              </a:solidFill>
            </a:endParaRPr>
          </a:p>
        </p:txBody>
      </p:sp>
    </p:spTree>
  </p:cSld>
  <p:clrMapOvr>
    <a:masterClrMapping/>
  </p:clrMapOvr>
</p:sld>
</file>

<file path=ppt/slides/slide6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419" name="Shape 4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0" name="Google Shape;420;p74"/>
          <p:cNvSpPr txBox="1"/>
          <p:nvPr>
            <p:ph type="title"/>
          </p:nvPr>
        </p:nvSpPr>
        <p:spPr>
          <a:xfrm>
            <a:off x="311700" y="1012850"/>
            <a:ext cx="8520600" cy="3123600"/>
          </a:xfrm>
          <a:prstGeom prst="rect">
            <a:avLst/>
          </a:prstGeom>
          <a:solidFill>
            <a:srgbClr val="E22B2B"/>
          </a:solidFill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 sz="17500">
                <a:latin typeface="Comic Sans MS"/>
                <a:ea typeface="Comic Sans MS"/>
                <a:cs typeface="Comic Sans MS"/>
                <a:sym typeface="Comic Sans MS"/>
              </a:rPr>
              <a:t>humans</a:t>
            </a:r>
            <a:endParaRPr sz="17500"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421" name="Google Shape;421;p74"/>
          <p:cNvSpPr txBox="1"/>
          <p:nvPr/>
        </p:nvSpPr>
        <p:spPr>
          <a:xfrm>
            <a:off x="413075" y="1131700"/>
            <a:ext cx="2003100" cy="475200"/>
          </a:xfrm>
          <a:prstGeom prst="rect">
            <a:avLst/>
          </a:prstGeom>
          <a:solidFill>
            <a:srgbClr val="4A86E8"/>
          </a:solidFill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>
                <a:solidFill>
                  <a:schemeClr val="dk1"/>
                </a:solidFill>
              </a:rPr>
              <a:t>Blue level</a:t>
            </a:r>
            <a:endParaRPr sz="1800">
              <a:solidFill>
                <a:schemeClr val="dk1"/>
              </a:solidFill>
            </a:endParaRPr>
          </a:p>
        </p:txBody>
      </p:sp>
    </p:spTree>
  </p:cSld>
  <p:clrMapOvr>
    <a:masterClrMapping/>
  </p:clrMapOvr>
</p:sld>
</file>

<file path=ppt/slides/slide6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425" name="Shape 4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6" name="Google Shape;426;p75"/>
          <p:cNvSpPr txBox="1"/>
          <p:nvPr>
            <p:ph type="title"/>
          </p:nvPr>
        </p:nvSpPr>
        <p:spPr>
          <a:xfrm>
            <a:off x="311700" y="1012850"/>
            <a:ext cx="8520600" cy="3123600"/>
          </a:xfrm>
          <a:prstGeom prst="rect">
            <a:avLst/>
          </a:prstGeom>
          <a:solidFill>
            <a:srgbClr val="E22B2B"/>
          </a:solidFill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 sz="17500">
                <a:latin typeface="Comic Sans MS"/>
                <a:ea typeface="Comic Sans MS"/>
                <a:cs typeface="Comic Sans MS"/>
                <a:sym typeface="Comic Sans MS"/>
              </a:rPr>
              <a:t>whole</a:t>
            </a:r>
            <a:endParaRPr sz="17500"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427" name="Google Shape;427;p75"/>
          <p:cNvSpPr txBox="1"/>
          <p:nvPr/>
        </p:nvSpPr>
        <p:spPr>
          <a:xfrm>
            <a:off x="413075" y="1131700"/>
            <a:ext cx="2003100" cy="475200"/>
          </a:xfrm>
          <a:prstGeom prst="rect">
            <a:avLst/>
          </a:prstGeom>
          <a:solidFill>
            <a:srgbClr val="4A86E8"/>
          </a:solidFill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>
                <a:solidFill>
                  <a:schemeClr val="dk1"/>
                </a:solidFill>
              </a:rPr>
              <a:t>Blue level</a:t>
            </a:r>
            <a:endParaRPr sz="1800">
              <a:solidFill>
                <a:schemeClr val="dk1"/>
              </a:solidFill>
            </a:endParaRPr>
          </a:p>
        </p:txBody>
      </p:sp>
    </p:spTree>
  </p:cSld>
  <p:clrMapOvr>
    <a:masterClrMapping/>
  </p:clrMapOvr>
</p:sld>
</file>

<file path=ppt/slides/slide6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431" name="Shape 4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2" name="Google Shape;432;p76"/>
          <p:cNvSpPr txBox="1"/>
          <p:nvPr>
            <p:ph type="title"/>
          </p:nvPr>
        </p:nvSpPr>
        <p:spPr>
          <a:xfrm>
            <a:off x="311700" y="1012850"/>
            <a:ext cx="8520600" cy="3123600"/>
          </a:xfrm>
          <a:prstGeom prst="rect">
            <a:avLst/>
          </a:prstGeom>
          <a:solidFill>
            <a:srgbClr val="E22B2B"/>
          </a:solidFill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 sz="17500">
                <a:latin typeface="Comic Sans MS"/>
                <a:ea typeface="Comic Sans MS"/>
                <a:cs typeface="Comic Sans MS"/>
                <a:sym typeface="Comic Sans MS"/>
              </a:rPr>
              <a:t>come</a:t>
            </a:r>
            <a:endParaRPr sz="17500"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433" name="Google Shape;433;p76"/>
          <p:cNvSpPr txBox="1"/>
          <p:nvPr/>
        </p:nvSpPr>
        <p:spPr>
          <a:xfrm>
            <a:off x="413075" y="1131700"/>
            <a:ext cx="2003100" cy="475200"/>
          </a:xfrm>
          <a:prstGeom prst="rect">
            <a:avLst/>
          </a:prstGeom>
          <a:solidFill>
            <a:srgbClr val="B7B7B7"/>
          </a:solidFill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>
                <a:solidFill>
                  <a:schemeClr val="dk1"/>
                </a:solidFill>
              </a:rPr>
              <a:t>Grey</a:t>
            </a:r>
            <a:r>
              <a:rPr lang="en" sz="1800">
                <a:solidFill>
                  <a:schemeClr val="dk1"/>
                </a:solidFill>
              </a:rPr>
              <a:t> level</a:t>
            </a:r>
            <a:endParaRPr sz="1800">
              <a:solidFill>
                <a:schemeClr val="dk1"/>
              </a:solidFill>
            </a:endParaRPr>
          </a:p>
        </p:txBody>
      </p:sp>
    </p:spTree>
  </p:cSld>
  <p:clrMapOvr>
    <a:masterClrMapping/>
  </p:clrMapOvr>
</p:sld>
</file>

<file path=ppt/slides/slide6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437" name="Shape 4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8" name="Google Shape;438;p77"/>
          <p:cNvSpPr txBox="1"/>
          <p:nvPr>
            <p:ph type="title"/>
          </p:nvPr>
        </p:nvSpPr>
        <p:spPr>
          <a:xfrm>
            <a:off x="311700" y="1012850"/>
            <a:ext cx="8520600" cy="3123600"/>
          </a:xfrm>
          <a:prstGeom prst="rect">
            <a:avLst/>
          </a:prstGeom>
          <a:solidFill>
            <a:srgbClr val="E22B2B"/>
          </a:solidFill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 sz="17500">
                <a:latin typeface="Comic Sans MS"/>
                <a:ea typeface="Comic Sans MS"/>
                <a:cs typeface="Comic Sans MS"/>
                <a:sym typeface="Comic Sans MS"/>
              </a:rPr>
              <a:t>many</a:t>
            </a:r>
            <a:endParaRPr sz="17500"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439" name="Google Shape;439;p77"/>
          <p:cNvSpPr txBox="1"/>
          <p:nvPr/>
        </p:nvSpPr>
        <p:spPr>
          <a:xfrm>
            <a:off x="413075" y="1131700"/>
            <a:ext cx="2003100" cy="475200"/>
          </a:xfrm>
          <a:prstGeom prst="rect">
            <a:avLst/>
          </a:prstGeom>
          <a:solidFill>
            <a:srgbClr val="B7B7B7"/>
          </a:solidFill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>
                <a:solidFill>
                  <a:schemeClr val="dk1"/>
                </a:solidFill>
              </a:rPr>
              <a:t>Grey level</a:t>
            </a:r>
            <a:endParaRPr sz="1800">
              <a:solidFill>
                <a:schemeClr val="dk1"/>
              </a:solidFill>
            </a:endParaRPr>
          </a:p>
        </p:txBody>
      </p:sp>
    </p:spTree>
  </p:cSld>
  <p:clrMapOvr>
    <a:masterClrMapping/>
  </p:clrMapOvr>
</p:sld>
</file>

<file path=ppt/slides/slide6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443" name="Shape 4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4" name="Google Shape;444;p78"/>
          <p:cNvSpPr txBox="1"/>
          <p:nvPr>
            <p:ph type="title"/>
          </p:nvPr>
        </p:nvSpPr>
        <p:spPr>
          <a:xfrm>
            <a:off x="311700" y="1012850"/>
            <a:ext cx="8520600" cy="3123600"/>
          </a:xfrm>
          <a:prstGeom prst="rect">
            <a:avLst/>
          </a:prstGeom>
          <a:solidFill>
            <a:srgbClr val="E22B2B"/>
          </a:solidFill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 sz="17500">
                <a:latin typeface="Comic Sans MS"/>
                <a:ea typeface="Comic Sans MS"/>
                <a:cs typeface="Comic Sans MS"/>
                <a:sym typeface="Comic Sans MS"/>
              </a:rPr>
              <a:t>mother</a:t>
            </a:r>
            <a:endParaRPr sz="17500"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445" name="Google Shape;445;p78"/>
          <p:cNvSpPr txBox="1"/>
          <p:nvPr/>
        </p:nvSpPr>
        <p:spPr>
          <a:xfrm>
            <a:off x="413075" y="1131700"/>
            <a:ext cx="2003100" cy="475200"/>
          </a:xfrm>
          <a:prstGeom prst="rect">
            <a:avLst/>
          </a:prstGeom>
          <a:solidFill>
            <a:srgbClr val="B7B7B7"/>
          </a:solidFill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>
                <a:solidFill>
                  <a:schemeClr val="dk1"/>
                </a:solidFill>
              </a:rPr>
              <a:t>Grey level</a:t>
            </a:r>
            <a:endParaRPr sz="1800">
              <a:solidFill>
                <a:schemeClr val="dk1"/>
              </a:solidFill>
            </a:endParaRPr>
          </a:p>
        </p:txBody>
      </p:sp>
    </p:spTree>
  </p:cSld>
  <p:clrMapOvr>
    <a:masterClrMapping/>
  </p:clrMapOvr>
</p:sld>
</file>

<file path=ppt/slides/slide6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449" name="Shape 4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" name="Google Shape;450;p79"/>
          <p:cNvSpPr txBox="1"/>
          <p:nvPr>
            <p:ph type="title"/>
          </p:nvPr>
        </p:nvSpPr>
        <p:spPr>
          <a:xfrm>
            <a:off x="311700" y="1012850"/>
            <a:ext cx="8520600" cy="3123600"/>
          </a:xfrm>
          <a:prstGeom prst="rect">
            <a:avLst/>
          </a:prstGeom>
          <a:solidFill>
            <a:srgbClr val="E22B2B"/>
          </a:solidFill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 sz="17500">
                <a:latin typeface="Comic Sans MS"/>
                <a:ea typeface="Comic Sans MS"/>
                <a:cs typeface="Comic Sans MS"/>
                <a:sym typeface="Comic Sans MS"/>
              </a:rPr>
              <a:t>above</a:t>
            </a:r>
            <a:endParaRPr sz="17500"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451" name="Google Shape;451;p79"/>
          <p:cNvSpPr txBox="1"/>
          <p:nvPr/>
        </p:nvSpPr>
        <p:spPr>
          <a:xfrm>
            <a:off x="413075" y="1131700"/>
            <a:ext cx="2003100" cy="475200"/>
          </a:xfrm>
          <a:prstGeom prst="rect">
            <a:avLst/>
          </a:prstGeom>
          <a:solidFill>
            <a:srgbClr val="B7B7B7"/>
          </a:solidFill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>
                <a:solidFill>
                  <a:schemeClr val="dk1"/>
                </a:solidFill>
              </a:rPr>
              <a:t>Grey level</a:t>
            </a:r>
            <a:endParaRPr sz="1800">
              <a:solidFill>
                <a:schemeClr val="dk1"/>
              </a:solidFill>
            </a:endParaRPr>
          </a:p>
        </p:txBody>
      </p:sp>
    </p:spTree>
  </p:cSld>
  <p:clrMapOvr>
    <a:masterClrMapping/>
  </p:clrMapOvr>
</p:sld>
</file>

<file path=ppt/slides/slide6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455" name="Shape 4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6" name="Google Shape;456;p80"/>
          <p:cNvSpPr txBox="1"/>
          <p:nvPr>
            <p:ph type="title"/>
          </p:nvPr>
        </p:nvSpPr>
        <p:spPr>
          <a:xfrm>
            <a:off x="311700" y="1012850"/>
            <a:ext cx="8520600" cy="3123600"/>
          </a:xfrm>
          <a:prstGeom prst="rect">
            <a:avLst/>
          </a:prstGeom>
          <a:solidFill>
            <a:srgbClr val="E22B2B"/>
          </a:solidFill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 sz="17500">
                <a:latin typeface="Comic Sans MS"/>
                <a:ea typeface="Comic Sans MS"/>
                <a:cs typeface="Comic Sans MS"/>
                <a:sym typeface="Comic Sans MS"/>
              </a:rPr>
              <a:t>father</a:t>
            </a:r>
            <a:endParaRPr sz="17500"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457" name="Google Shape;457;p80"/>
          <p:cNvSpPr txBox="1"/>
          <p:nvPr/>
        </p:nvSpPr>
        <p:spPr>
          <a:xfrm>
            <a:off x="413075" y="1131700"/>
            <a:ext cx="2003100" cy="475200"/>
          </a:xfrm>
          <a:prstGeom prst="rect">
            <a:avLst/>
          </a:prstGeom>
          <a:solidFill>
            <a:srgbClr val="B7B7B7"/>
          </a:solidFill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>
                <a:solidFill>
                  <a:schemeClr val="dk1"/>
                </a:solidFill>
              </a:rPr>
              <a:t>Grey level</a:t>
            </a:r>
            <a:endParaRPr sz="1800">
              <a:solidFill>
                <a:schemeClr val="dk1"/>
              </a:solidFill>
            </a:endParaRPr>
          </a:p>
        </p:txBody>
      </p:sp>
    </p:spTree>
  </p:cSld>
  <p:clrMapOvr>
    <a:masterClrMapping/>
  </p:clrMapOvr>
</p:sld>
</file>

<file path=ppt/slides/slide6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461" name="Shape 4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2" name="Google Shape;462;p81"/>
          <p:cNvSpPr txBox="1"/>
          <p:nvPr>
            <p:ph type="title"/>
          </p:nvPr>
        </p:nvSpPr>
        <p:spPr>
          <a:xfrm>
            <a:off x="311700" y="1012850"/>
            <a:ext cx="8520600" cy="3123600"/>
          </a:xfrm>
          <a:prstGeom prst="rect">
            <a:avLst/>
          </a:prstGeom>
          <a:solidFill>
            <a:srgbClr val="E22B2B"/>
          </a:solidFill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 sz="17500">
                <a:latin typeface="Comic Sans MS"/>
                <a:ea typeface="Comic Sans MS"/>
                <a:cs typeface="Comic Sans MS"/>
                <a:sym typeface="Comic Sans MS"/>
              </a:rPr>
              <a:t>people</a:t>
            </a:r>
            <a:endParaRPr sz="17500"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463" name="Google Shape;463;p81"/>
          <p:cNvSpPr txBox="1"/>
          <p:nvPr/>
        </p:nvSpPr>
        <p:spPr>
          <a:xfrm>
            <a:off x="413075" y="1131700"/>
            <a:ext cx="2003100" cy="475200"/>
          </a:xfrm>
          <a:prstGeom prst="rect">
            <a:avLst/>
          </a:prstGeom>
          <a:solidFill>
            <a:srgbClr val="B7B7B7"/>
          </a:solidFill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>
                <a:solidFill>
                  <a:schemeClr val="dk1"/>
                </a:solidFill>
              </a:rPr>
              <a:t>Grey level</a:t>
            </a:r>
            <a:endParaRPr sz="1800">
              <a:solidFill>
                <a:schemeClr val="dk1"/>
              </a:solidFill>
            </a:endParaRPr>
          </a:p>
        </p:txBody>
      </p:sp>
    </p:spTree>
  </p:cSld>
  <p:clrMapOvr>
    <a:masterClrMapping/>
  </p:clrMapOvr>
</p:sld>
</file>

<file path=ppt/slides/slide7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467" name="Shape 46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8" name="Google Shape;468;p82"/>
          <p:cNvSpPr txBox="1"/>
          <p:nvPr>
            <p:ph type="title"/>
          </p:nvPr>
        </p:nvSpPr>
        <p:spPr>
          <a:xfrm>
            <a:off x="311700" y="1012850"/>
            <a:ext cx="8520600" cy="3123600"/>
          </a:xfrm>
          <a:prstGeom prst="rect">
            <a:avLst/>
          </a:prstGeom>
          <a:solidFill>
            <a:srgbClr val="E22B2B"/>
          </a:solidFill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 sz="17500">
                <a:latin typeface="Comic Sans MS"/>
                <a:ea typeface="Comic Sans MS"/>
                <a:cs typeface="Comic Sans MS"/>
                <a:sym typeface="Comic Sans MS"/>
              </a:rPr>
              <a:t>buy</a:t>
            </a:r>
            <a:endParaRPr sz="17500"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469" name="Google Shape;469;p82"/>
          <p:cNvSpPr txBox="1"/>
          <p:nvPr/>
        </p:nvSpPr>
        <p:spPr>
          <a:xfrm>
            <a:off x="413075" y="1131700"/>
            <a:ext cx="2003100" cy="475200"/>
          </a:xfrm>
          <a:prstGeom prst="rect">
            <a:avLst/>
          </a:prstGeom>
          <a:solidFill>
            <a:srgbClr val="B7B7B7"/>
          </a:solidFill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>
                <a:solidFill>
                  <a:schemeClr val="dk1"/>
                </a:solidFill>
              </a:rPr>
              <a:t>Grey level</a:t>
            </a:r>
            <a:endParaRPr sz="1800">
              <a:solidFill>
                <a:schemeClr val="dk1"/>
              </a:solidFill>
            </a:endParaRPr>
          </a:p>
        </p:txBody>
      </p:sp>
    </p:spTree>
  </p:cSld>
  <p:clrMapOvr>
    <a:masterClrMapping/>
  </p:clrMapOvr>
</p:sld>
</file>

<file path=ppt/slides/slide7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473" name="Shape 4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4" name="Google Shape;474;p83"/>
          <p:cNvSpPr txBox="1"/>
          <p:nvPr>
            <p:ph type="title"/>
          </p:nvPr>
        </p:nvSpPr>
        <p:spPr>
          <a:xfrm>
            <a:off x="311700" y="1012850"/>
            <a:ext cx="8520600" cy="3123600"/>
          </a:xfrm>
          <a:prstGeom prst="rect">
            <a:avLst/>
          </a:prstGeom>
          <a:solidFill>
            <a:srgbClr val="E22B2B"/>
          </a:solidFill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 sz="17500">
                <a:latin typeface="Comic Sans MS"/>
                <a:ea typeface="Comic Sans MS"/>
                <a:cs typeface="Comic Sans MS"/>
                <a:sym typeface="Comic Sans MS"/>
              </a:rPr>
              <a:t>bought</a:t>
            </a:r>
            <a:endParaRPr sz="17500"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475" name="Google Shape;475;p83"/>
          <p:cNvSpPr txBox="1"/>
          <p:nvPr/>
        </p:nvSpPr>
        <p:spPr>
          <a:xfrm>
            <a:off x="413075" y="1131700"/>
            <a:ext cx="2003100" cy="475200"/>
          </a:xfrm>
          <a:prstGeom prst="rect">
            <a:avLst/>
          </a:prstGeom>
          <a:solidFill>
            <a:srgbClr val="B7B7B7"/>
          </a:solidFill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>
                <a:solidFill>
                  <a:schemeClr val="dk1"/>
                </a:solidFill>
              </a:rPr>
              <a:t>Grey level</a:t>
            </a:r>
            <a:endParaRPr sz="1800">
              <a:solidFill>
                <a:schemeClr val="dk1"/>
              </a:solidFill>
            </a:endParaRPr>
          </a:p>
        </p:txBody>
      </p:sp>
    </p:spTree>
  </p:cSld>
  <p:clrMapOvr>
    <a:masterClrMapping/>
  </p:clrMapOvr>
</p:sld>
</file>

<file path=ppt/slides/slide7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479" name="Shape 4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0" name="Google Shape;480;p84"/>
          <p:cNvSpPr txBox="1"/>
          <p:nvPr>
            <p:ph type="title"/>
          </p:nvPr>
        </p:nvSpPr>
        <p:spPr>
          <a:xfrm>
            <a:off x="311700" y="1012850"/>
            <a:ext cx="8520600" cy="3123600"/>
          </a:xfrm>
          <a:prstGeom prst="rect">
            <a:avLst/>
          </a:prstGeom>
          <a:solidFill>
            <a:srgbClr val="E22B2B"/>
          </a:solidFill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 sz="17500">
                <a:latin typeface="Comic Sans MS"/>
                <a:ea typeface="Comic Sans MS"/>
                <a:cs typeface="Comic Sans MS"/>
                <a:sym typeface="Comic Sans MS"/>
              </a:rPr>
              <a:t>walk</a:t>
            </a:r>
            <a:endParaRPr sz="17500"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481" name="Google Shape;481;p84"/>
          <p:cNvSpPr txBox="1"/>
          <p:nvPr/>
        </p:nvSpPr>
        <p:spPr>
          <a:xfrm>
            <a:off x="413075" y="1131700"/>
            <a:ext cx="2003100" cy="475200"/>
          </a:xfrm>
          <a:prstGeom prst="rect">
            <a:avLst/>
          </a:prstGeom>
          <a:solidFill>
            <a:srgbClr val="B7B7B7"/>
          </a:solidFill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>
                <a:solidFill>
                  <a:schemeClr val="dk1"/>
                </a:solidFill>
              </a:rPr>
              <a:t>Grey level</a:t>
            </a:r>
            <a:endParaRPr sz="1800">
              <a:solidFill>
                <a:schemeClr val="dk1"/>
              </a:solidFill>
            </a:endParaRPr>
          </a:p>
        </p:txBody>
      </p:sp>
    </p:spTree>
  </p:cSld>
  <p:clrMapOvr>
    <a:masterClrMapping/>
  </p:clrMapOvr>
</p:sld>
</file>

<file path=ppt/slides/slide7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485" name="Shape 48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6" name="Google Shape;486;p85"/>
          <p:cNvSpPr txBox="1"/>
          <p:nvPr>
            <p:ph type="title"/>
          </p:nvPr>
        </p:nvSpPr>
        <p:spPr>
          <a:xfrm>
            <a:off x="311700" y="1012850"/>
            <a:ext cx="8520600" cy="3123600"/>
          </a:xfrm>
          <a:prstGeom prst="rect">
            <a:avLst/>
          </a:prstGeom>
          <a:solidFill>
            <a:srgbClr val="E22B2B"/>
          </a:solidFill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 sz="17500">
                <a:latin typeface="Comic Sans MS"/>
                <a:ea typeface="Comic Sans MS"/>
                <a:cs typeface="Comic Sans MS"/>
                <a:sym typeface="Comic Sans MS"/>
              </a:rPr>
              <a:t>caught</a:t>
            </a:r>
            <a:endParaRPr sz="17500"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487" name="Google Shape;487;p85"/>
          <p:cNvSpPr txBox="1"/>
          <p:nvPr/>
        </p:nvSpPr>
        <p:spPr>
          <a:xfrm>
            <a:off x="413075" y="1131700"/>
            <a:ext cx="2003100" cy="475200"/>
          </a:xfrm>
          <a:prstGeom prst="rect">
            <a:avLst/>
          </a:prstGeom>
          <a:solidFill>
            <a:srgbClr val="B7B7B7"/>
          </a:solidFill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>
                <a:solidFill>
                  <a:schemeClr val="dk1"/>
                </a:solidFill>
              </a:rPr>
              <a:t>Grey level</a:t>
            </a:r>
            <a:endParaRPr sz="1800">
              <a:solidFill>
                <a:schemeClr val="dk1"/>
              </a:solidFill>
            </a:endParaRPr>
          </a:p>
        </p:txBody>
      </p:sp>
    </p:spTree>
  </p:cSld>
  <p:clrMapOvr>
    <a:masterClrMapping/>
  </p:clrMapOvr>
</p:sld>
</file>

<file path=ppt/slides/slide7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491" name="Shape 49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2" name="Google Shape;492;p86"/>
          <p:cNvSpPr txBox="1"/>
          <p:nvPr>
            <p:ph type="title"/>
          </p:nvPr>
        </p:nvSpPr>
        <p:spPr>
          <a:xfrm>
            <a:off x="311700" y="1012850"/>
            <a:ext cx="8520600" cy="3123600"/>
          </a:xfrm>
          <a:prstGeom prst="rect">
            <a:avLst/>
          </a:prstGeom>
          <a:solidFill>
            <a:srgbClr val="E22B2B"/>
          </a:solidFill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 sz="17500">
                <a:latin typeface="Comic Sans MS"/>
                <a:ea typeface="Comic Sans MS"/>
                <a:cs typeface="Comic Sans MS"/>
                <a:sym typeface="Comic Sans MS"/>
              </a:rPr>
              <a:t>great</a:t>
            </a:r>
            <a:endParaRPr sz="17500"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493" name="Google Shape;493;p86"/>
          <p:cNvSpPr txBox="1"/>
          <p:nvPr/>
        </p:nvSpPr>
        <p:spPr>
          <a:xfrm>
            <a:off x="413075" y="1131700"/>
            <a:ext cx="2003100" cy="475200"/>
          </a:xfrm>
          <a:prstGeom prst="rect">
            <a:avLst/>
          </a:prstGeom>
          <a:solidFill>
            <a:srgbClr val="B7B7B7"/>
          </a:solidFill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>
                <a:solidFill>
                  <a:schemeClr val="dk1"/>
                </a:solidFill>
              </a:rPr>
              <a:t>Grey level</a:t>
            </a:r>
            <a:endParaRPr sz="1800">
              <a:solidFill>
                <a:schemeClr val="dk1"/>
              </a:solidFill>
            </a:endParaRPr>
          </a:p>
        </p:txBody>
      </p:sp>
    </p:spTree>
  </p:cSld>
  <p:clrMapOvr>
    <a:masterClrMapping/>
  </p:clrMapOvr>
</p:sld>
</file>

<file path=ppt/slides/slide7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497" name="Shape 4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8" name="Google Shape;498;p87"/>
          <p:cNvSpPr txBox="1"/>
          <p:nvPr>
            <p:ph type="title"/>
          </p:nvPr>
        </p:nvSpPr>
        <p:spPr>
          <a:xfrm>
            <a:off x="311700" y="1012850"/>
            <a:ext cx="8520600" cy="3123600"/>
          </a:xfrm>
          <a:prstGeom prst="rect">
            <a:avLst/>
          </a:prstGeom>
          <a:solidFill>
            <a:srgbClr val="E22B2B"/>
          </a:solidFill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 sz="17500">
                <a:latin typeface="Comic Sans MS"/>
                <a:ea typeface="Comic Sans MS"/>
                <a:cs typeface="Comic Sans MS"/>
                <a:sym typeface="Comic Sans MS"/>
              </a:rPr>
              <a:t>worse</a:t>
            </a:r>
            <a:endParaRPr sz="17500"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499" name="Google Shape;499;p87"/>
          <p:cNvSpPr txBox="1"/>
          <p:nvPr/>
        </p:nvSpPr>
        <p:spPr>
          <a:xfrm>
            <a:off x="413075" y="1131700"/>
            <a:ext cx="2003100" cy="475200"/>
          </a:xfrm>
          <a:prstGeom prst="rect">
            <a:avLst/>
          </a:prstGeom>
          <a:solidFill>
            <a:srgbClr val="B7B7B7"/>
          </a:solidFill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>
                <a:solidFill>
                  <a:schemeClr val="dk1"/>
                </a:solidFill>
              </a:rPr>
              <a:t>Grey level</a:t>
            </a:r>
            <a:endParaRPr sz="1800">
              <a:solidFill>
                <a:schemeClr val="dk1"/>
              </a:solidFill>
            </a:endParaRPr>
          </a:p>
        </p:txBody>
      </p:sp>
    </p:spTree>
  </p:cSld>
  <p:clrMapOvr>
    <a:masterClrMapping/>
  </p:clrMapOvr>
</p:sld>
</file>

<file path=ppt/slides/slide7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503" name="Shape 50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4" name="Google Shape;504;p88"/>
          <p:cNvSpPr txBox="1"/>
          <p:nvPr>
            <p:ph type="title"/>
          </p:nvPr>
        </p:nvSpPr>
        <p:spPr>
          <a:xfrm>
            <a:off x="311700" y="1012850"/>
            <a:ext cx="8520600" cy="3123600"/>
          </a:xfrm>
          <a:prstGeom prst="rect">
            <a:avLst/>
          </a:prstGeom>
          <a:solidFill>
            <a:srgbClr val="E22B2B"/>
          </a:solidFill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 sz="15100">
                <a:latin typeface="Comic Sans MS"/>
                <a:ea typeface="Comic Sans MS"/>
                <a:cs typeface="Comic Sans MS"/>
                <a:sym typeface="Comic Sans MS"/>
              </a:rPr>
              <a:t>everyone</a:t>
            </a:r>
            <a:endParaRPr sz="15100"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505" name="Google Shape;505;p88"/>
          <p:cNvSpPr txBox="1"/>
          <p:nvPr/>
        </p:nvSpPr>
        <p:spPr>
          <a:xfrm>
            <a:off x="413075" y="1131700"/>
            <a:ext cx="2003100" cy="475200"/>
          </a:xfrm>
          <a:prstGeom prst="rect">
            <a:avLst/>
          </a:prstGeom>
          <a:solidFill>
            <a:srgbClr val="B7B7B7"/>
          </a:solidFill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>
                <a:solidFill>
                  <a:schemeClr val="dk1"/>
                </a:solidFill>
              </a:rPr>
              <a:t>Grey level</a:t>
            </a:r>
            <a:endParaRPr sz="1800">
              <a:solidFill>
                <a:schemeClr val="dk1"/>
              </a:solidFill>
            </a:endParaRPr>
          </a:p>
        </p:txBody>
      </p:sp>
    </p:spTree>
  </p:cSld>
  <p:clrMapOvr>
    <a:masterClrMapping/>
  </p:clrMapOvr>
</p:sld>
</file>

<file path=ppt/slides/slide7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509" name="Shape 5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0" name="Google Shape;510;p89"/>
          <p:cNvSpPr txBox="1"/>
          <p:nvPr>
            <p:ph type="title"/>
          </p:nvPr>
        </p:nvSpPr>
        <p:spPr>
          <a:xfrm>
            <a:off x="311700" y="1012850"/>
            <a:ext cx="8520600" cy="3123600"/>
          </a:xfrm>
          <a:prstGeom prst="rect">
            <a:avLst/>
          </a:prstGeom>
          <a:solidFill>
            <a:srgbClr val="E22B2B"/>
          </a:solidFill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 sz="17500">
                <a:latin typeface="Comic Sans MS"/>
                <a:ea typeface="Comic Sans MS"/>
                <a:cs typeface="Comic Sans MS"/>
                <a:sym typeface="Comic Sans MS"/>
              </a:rPr>
              <a:t>talk</a:t>
            </a:r>
            <a:endParaRPr sz="17500"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511" name="Google Shape;511;p89"/>
          <p:cNvSpPr txBox="1"/>
          <p:nvPr/>
        </p:nvSpPr>
        <p:spPr>
          <a:xfrm>
            <a:off x="413075" y="1131700"/>
            <a:ext cx="2003100" cy="475200"/>
          </a:xfrm>
          <a:prstGeom prst="rect">
            <a:avLst/>
          </a:prstGeom>
          <a:solidFill>
            <a:srgbClr val="B7B7B7"/>
          </a:solidFill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>
                <a:solidFill>
                  <a:schemeClr val="dk1"/>
                </a:solidFill>
              </a:rPr>
              <a:t>Grey level</a:t>
            </a:r>
            <a:endParaRPr sz="1800">
              <a:solidFill>
                <a:schemeClr val="dk1"/>
              </a:solidFill>
            </a:endParaRPr>
          </a:p>
        </p:txBody>
      </p:sp>
    </p:spTree>
  </p:cSld>
  <p:clrMapOvr>
    <a:masterClrMapping/>
  </p:clrMapOvr>
</p:sld>
</file>

<file path=ppt/slides/slide7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515" name="Shape 5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6" name="Google Shape;516;p90"/>
          <p:cNvSpPr txBox="1"/>
          <p:nvPr>
            <p:ph type="title"/>
          </p:nvPr>
        </p:nvSpPr>
        <p:spPr>
          <a:xfrm>
            <a:off x="311700" y="1012850"/>
            <a:ext cx="8520600" cy="3123600"/>
          </a:xfrm>
          <a:prstGeom prst="rect">
            <a:avLst/>
          </a:prstGeom>
          <a:solidFill>
            <a:srgbClr val="E22B2B"/>
          </a:solidFill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 sz="17500">
                <a:latin typeface="Comic Sans MS"/>
                <a:ea typeface="Comic Sans MS"/>
                <a:cs typeface="Comic Sans MS"/>
                <a:sym typeface="Comic Sans MS"/>
              </a:rPr>
              <a:t>thought</a:t>
            </a:r>
            <a:endParaRPr sz="17500"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517" name="Google Shape;517;p90"/>
          <p:cNvSpPr txBox="1"/>
          <p:nvPr/>
        </p:nvSpPr>
        <p:spPr>
          <a:xfrm>
            <a:off x="413075" y="1131700"/>
            <a:ext cx="2003100" cy="475200"/>
          </a:xfrm>
          <a:prstGeom prst="rect">
            <a:avLst/>
          </a:prstGeom>
          <a:solidFill>
            <a:srgbClr val="B7B7B7"/>
          </a:solidFill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>
                <a:solidFill>
                  <a:schemeClr val="dk1"/>
                </a:solidFill>
              </a:rPr>
              <a:t>Grey level</a:t>
            </a:r>
            <a:endParaRPr sz="1800">
              <a:solidFill>
                <a:schemeClr val="dk1"/>
              </a:solidFill>
            </a:endParaRPr>
          </a:p>
        </p:txBody>
      </p:sp>
    </p:spTree>
  </p:cSld>
  <p:clrMapOvr>
    <a:masterClrMapping/>
  </p:clrMapOvr>
</p:sld>
</file>

<file path=ppt/slides/slide7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521" name="Shape 5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" name="Google Shape;522;p91"/>
          <p:cNvSpPr txBox="1"/>
          <p:nvPr>
            <p:ph type="title"/>
          </p:nvPr>
        </p:nvSpPr>
        <p:spPr>
          <a:xfrm>
            <a:off x="311700" y="1012850"/>
            <a:ext cx="8520600" cy="3123600"/>
          </a:xfrm>
          <a:prstGeom prst="rect">
            <a:avLst/>
          </a:prstGeom>
          <a:solidFill>
            <a:srgbClr val="E22B2B"/>
          </a:solidFill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 sz="17500">
                <a:latin typeface="Comic Sans MS"/>
                <a:ea typeface="Comic Sans MS"/>
                <a:cs typeface="Comic Sans MS"/>
                <a:sym typeface="Comic Sans MS"/>
              </a:rPr>
              <a:t>love</a:t>
            </a:r>
            <a:endParaRPr sz="17500"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523" name="Google Shape;523;p91"/>
          <p:cNvSpPr txBox="1"/>
          <p:nvPr/>
        </p:nvSpPr>
        <p:spPr>
          <a:xfrm>
            <a:off x="413075" y="1131700"/>
            <a:ext cx="2003100" cy="475200"/>
          </a:xfrm>
          <a:prstGeom prst="rect">
            <a:avLst/>
          </a:prstGeom>
          <a:solidFill>
            <a:srgbClr val="B7B7B7"/>
          </a:solidFill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>
                <a:solidFill>
                  <a:schemeClr val="dk1"/>
                </a:solidFill>
              </a:rPr>
              <a:t>Grey level</a:t>
            </a:r>
            <a:endParaRPr sz="1800">
              <a:solidFill>
                <a:schemeClr val="dk1"/>
              </a:solidFill>
            </a:endParaRPr>
          </a:p>
        </p:txBody>
      </p:sp>
    </p:spTree>
  </p:cSld>
  <p:clrMapOvr>
    <a:masterClrMapping/>
  </p:clrMapOvr>
</p:sld>
</file>

<file path=ppt/slides/slide8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527" name="Shape 5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8" name="Google Shape;528;p92"/>
          <p:cNvSpPr txBox="1"/>
          <p:nvPr>
            <p:ph type="title"/>
          </p:nvPr>
        </p:nvSpPr>
        <p:spPr>
          <a:xfrm>
            <a:off x="311700" y="1012850"/>
            <a:ext cx="8520600" cy="3123600"/>
          </a:xfrm>
          <a:prstGeom prst="rect">
            <a:avLst/>
          </a:prstGeom>
          <a:solidFill>
            <a:srgbClr val="E22B2B"/>
          </a:solidFill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 sz="17500">
                <a:latin typeface="Comic Sans MS"/>
                <a:ea typeface="Comic Sans MS"/>
                <a:cs typeface="Comic Sans MS"/>
                <a:sym typeface="Comic Sans MS"/>
              </a:rPr>
              <a:t>wear</a:t>
            </a:r>
            <a:endParaRPr sz="17500"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529" name="Google Shape;529;p92"/>
          <p:cNvSpPr txBox="1"/>
          <p:nvPr/>
        </p:nvSpPr>
        <p:spPr>
          <a:xfrm>
            <a:off x="413075" y="1131700"/>
            <a:ext cx="2003100" cy="475200"/>
          </a:xfrm>
          <a:prstGeom prst="rect">
            <a:avLst/>
          </a:prstGeom>
          <a:solidFill>
            <a:srgbClr val="B7B7B7"/>
          </a:solidFill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>
                <a:solidFill>
                  <a:schemeClr val="dk1"/>
                </a:solidFill>
              </a:rPr>
              <a:t>Grey level</a:t>
            </a:r>
            <a:endParaRPr sz="1800">
              <a:solidFill>
                <a:schemeClr val="dk1"/>
              </a:solidFill>
            </a:endParaRPr>
          </a:p>
        </p:txBody>
      </p:sp>
    </p:spTree>
  </p:cSld>
  <p:clrMapOvr>
    <a:masterClrMapping/>
  </p:clrMapOvr>
</p:sld>
</file>

<file path=ppt/slides/slide8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533" name="Shape 5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4" name="Google Shape;534;p93"/>
          <p:cNvSpPr txBox="1"/>
          <p:nvPr>
            <p:ph type="title"/>
          </p:nvPr>
        </p:nvSpPr>
        <p:spPr>
          <a:xfrm>
            <a:off x="311700" y="1012850"/>
            <a:ext cx="8520600" cy="3123600"/>
          </a:xfrm>
          <a:prstGeom prst="rect">
            <a:avLst/>
          </a:prstGeom>
          <a:solidFill>
            <a:srgbClr val="E22B2B"/>
          </a:solidFill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 sz="17500">
                <a:latin typeface="Comic Sans MS"/>
                <a:ea typeface="Comic Sans MS"/>
                <a:cs typeface="Comic Sans MS"/>
                <a:sym typeface="Comic Sans MS"/>
              </a:rPr>
              <a:t>because</a:t>
            </a:r>
            <a:endParaRPr sz="17500"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535" name="Google Shape;535;p93"/>
          <p:cNvSpPr txBox="1"/>
          <p:nvPr/>
        </p:nvSpPr>
        <p:spPr>
          <a:xfrm>
            <a:off x="413075" y="1131700"/>
            <a:ext cx="2003100" cy="475200"/>
          </a:xfrm>
          <a:prstGeom prst="rect">
            <a:avLst/>
          </a:prstGeom>
          <a:solidFill>
            <a:srgbClr val="B7B7B7"/>
          </a:solidFill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>
                <a:solidFill>
                  <a:schemeClr val="dk1"/>
                </a:solidFill>
              </a:rPr>
              <a:t>Grey level</a:t>
            </a:r>
            <a:endParaRPr sz="1800">
              <a:solidFill>
                <a:schemeClr val="dk1"/>
              </a:solidFill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xmlns:r="http://schemas.openxmlformats.org/officeDocument/2006/relationships" name="Simple Light">
  <a:themeElements>
    <a:clrScheme name="Simple Light">
      <a:dk1>
        <a:srgbClr val="000000"/>
      </a:dk1>
      <a:lt1>
        <a:srgbClr val="FFFFFF"/>
      </a:lt1>
      <a:dk2>
        <a:srgbClr val="595959"/>
      </a:dk2>
      <a:lt2>
        <a:srgbClr val="EEEEEE"/>
      </a:lt2>
      <a:accent1>
        <a:srgbClr val="4285F4"/>
      </a:accent1>
      <a:accent2>
        <a:srgbClr val="212121"/>
      </a:accent2>
      <a:accent3>
        <a:srgbClr val="78909C"/>
      </a:accent3>
      <a:accent4>
        <a:srgbClr val="FFAB40"/>
      </a:accent4>
      <a:accent5>
        <a:srgbClr val="0097A7"/>
      </a:accent5>
      <a:accent6>
        <a:srgbClr val="EEFF41"/>
      </a:accent6>
      <a:hlink>
        <a:srgbClr val="0097A7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xmlns:r="http://schemas.openxmlformats.org/officeDocument/2006/relationships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