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e28480cc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e28480cc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fe3ced0f5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fe3ced0f5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fe3ced0f5e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fe3ced0f5e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fe3ced0f5e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fe3ced0f5e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fe3ced0f5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fe3ced0f5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fe3ced0f5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fe3ced0f5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e3ced0f5e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e3ced0f5e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e3ced0f5e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fe3ced0f5e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fe3ced0f5e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fe3ced0f5e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fe3ced0f5e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fe3ced0f5e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fe3ced0f5e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fe3ced0f5e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fe3ced0f5e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fe3ced0f5e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fe3ced0f5e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fe3ced0f5e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fe3ced0f5e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fe3ced0f5e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fe3ced0f5e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fe3ced0f5e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fe3ced0f5e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fe3ced0f5e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fe3ced0f5e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fe3ced0f5e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fe3ced0f5e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fe3ced0f5e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e3ced0f5e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e3ced0f5e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fe3ced0f5e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fe3ced0f5e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fe3ced0f5e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2fe3ced0f5e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fe3ced0f5e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fe3ced0f5e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fe3ced0f5e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fe3ced0f5e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fe3ced0f5e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fe3ced0f5e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fe3ced0f5e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fe3ced0f5e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fe3ced0f5e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fe3ced0f5e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fe3ced0f5e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fe3ced0f5e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fe3ced0f5e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fe3ced0f5e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fe3ced0f5e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fe3ced0f5e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e3ced0f5e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fe3ced0f5e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fe3ced0f5e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fe3ced0f5e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fe3ced0f5e_0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2fe3ced0f5e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2fe3ced0f5e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2fe3ced0f5e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fe3ced0f5e_0_1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2fe3ced0f5e_0_1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2fe3ced0f5e_0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2fe3ced0f5e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fe3ced0f5e_0_1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2fe3ced0f5e_0_1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fe3ced0f5e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fe3ced0f5e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fe3ced0f5e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2fe3ced0f5e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fe3ced0f5e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2fe3ced0f5e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fe3ced0f5e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fe3ced0f5e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fe3ced0f5e_0_1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fe3ced0f5e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fe3ced0f5e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2fe3ced0f5e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fe3ced0f5e_0_1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fe3ced0f5e_0_1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fe3ced0f5e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2fe3ced0f5e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2fe3ced0f5e_0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2fe3ced0f5e_0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2fe3ced0f5e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Google Shape;277;g2fe3ced0f5e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2fe3ced0f5e_0_2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2fe3ced0f5e_0_2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2fe3ced0f5e_0_2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2fe3ced0f5e_0_2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fe3ced0f5e_0_2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2fe3ced0f5e_0_2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fe3ced0f5e_0_2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2fe3ced0f5e_0_2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fe3ced0f5e_0_2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2fe3ced0f5e_0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2fe3ced0f5e_0_2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2fe3ced0f5e_0_2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fe3ced0f5e_0_2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2fe3ced0f5e_0_2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fe3ced0f5e_0_2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fe3ced0f5e_0_2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2fe3ced0f5e_0_2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g2fe3ced0f5e_0_2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2fe3ced0f5e_0_2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2fe3ced0f5e_0_2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2fe3ced0f5e_0_2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2fe3ced0f5e_0_2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2fe3ced0f5e_0_2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2fe3ced0f5e_0_2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fe3ced0f5e_0_2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fe3ced0f5e_0_2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2fe3ced0f5e_0_2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2fe3ced0f5e_0_2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2fe3ced0f5e_0_2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2fe3ced0f5e_0_2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fe3ced0f5e_0_2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2fe3ced0f5e_0_2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2fe3ced0f5e_0_2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2fe3ced0f5e_0_2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fe3ced0f5e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2fe3ced0f5e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fe3ced0f5e_0_2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2fe3ced0f5e_0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2fe3ced0f5e_0_2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2fe3ced0f5e_0_2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2fe3ced0f5e_0_2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2fe3ced0f5e_0_2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fe3ced0f5e_0_2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2fe3ced0f5e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2fe3ced0f5e_0_2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2fe3ced0f5e_0_2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fe3ced0f5e_0_2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2fe3ced0f5e_0_2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fe3ced0f5e_0_2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fe3ced0f5e_0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2fe3ced0f5e_0_3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7" name="Google Shape;407;g2fe3ced0f5e_0_3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2fe3ced0f5e_0_3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2fe3ced0f5e_0_3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2fe3ced0f5e_0_3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7" name="Google Shape;417;g2fe3ced0f5e_0_3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2fe3ced0f5e_0_3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2" name="Google Shape;422;g2fe3ced0f5e_0_3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2fe3ced0f5e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2fe3ced0f5e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fe3ced0f5e_0_3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fe3ced0f5e_0_3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bin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yes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up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chip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shop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bank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quiz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shed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seen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bright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slow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sport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skirt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mouth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enjoy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spoon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foot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clay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sleep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meat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name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bike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4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globe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brain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4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soap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view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4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draw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church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person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4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200">
                <a:latin typeface="Comic Sans MS"/>
                <a:ea typeface="Comic Sans MS"/>
                <a:cs typeface="Comic Sans MS"/>
                <a:sym typeface="Comic Sans MS"/>
              </a:rPr>
              <a:t>mother</a:t>
            </a:r>
            <a:endParaRPr sz="18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growl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voice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5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howl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5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choice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5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burst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5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prawn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5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5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float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5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flute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5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smoke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5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rude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5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shine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6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away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6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high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6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cook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6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farm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6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moon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6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fork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6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stairs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6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sport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6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chair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6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first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7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loud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7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employ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7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glow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7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away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7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foot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7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please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7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flame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7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train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7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admire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7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spear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8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600">
                <a:latin typeface="Comic Sans MS"/>
                <a:ea typeface="Comic Sans MS"/>
                <a:cs typeface="Comic Sans MS"/>
                <a:sym typeface="Comic Sans MS"/>
              </a:rPr>
              <a:t>mature</a:t>
            </a:r>
            <a:endParaRPr sz="19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8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300">
                <a:latin typeface="Comic Sans MS"/>
                <a:ea typeface="Comic Sans MS"/>
                <a:cs typeface="Comic Sans MS"/>
                <a:sym typeface="Comic Sans MS"/>
              </a:rPr>
              <a:t>ambition</a:t>
            </a:r>
            <a:endParaRPr sz="16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8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>
                <a:latin typeface="Comic Sans MS"/>
                <a:ea typeface="Comic Sans MS"/>
                <a:cs typeface="Comic Sans MS"/>
                <a:sym typeface="Comic Sans MS"/>
              </a:rPr>
              <a:t>condition</a:t>
            </a:r>
            <a:endParaRPr sz="15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8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clear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8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700">
                <a:latin typeface="Comic Sans MS"/>
                <a:ea typeface="Comic Sans MS"/>
                <a:cs typeface="Comic Sans MS"/>
                <a:sym typeface="Comic Sans MS"/>
              </a:rPr>
              <a:t>bonfire</a:t>
            </a:r>
            <a:endParaRPr sz="18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8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secure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8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0">
                <a:latin typeface="Comic Sans MS"/>
                <a:ea typeface="Comic Sans MS"/>
                <a:cs typeface="Comic Sans MS"/>
                <a:sym typeface="Comic Sans MS"/>
              </a:rPr>
              <a:t>suspicious</a:t>
            </a:r>
            <a:endParaRPr sz="1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8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0">
                <a:latin typeface="Comic Sans MS"/>
                <a:ea typeface="Comic Sans MS"/>
                <a:cs typeface="Comic Sans MS"/>
                <a:sym typeface="Comic Sans MS"/>
              </a:rPr>
              <a:t>infectious</a:t>
            </a:r>
            <a:endParaRPr sz="1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8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0">
                <a:latin typeface="Comic Sans MS"/>
                <a:ea typeface="Comic Sans MS"/>
                <a:cs typeface="Comic Sans MS"/>
                <a:sym typeface="Comic Sans MS"/>
              </a:rPr>
              <a:t>delicious</a:t>
            </a:r>
            <a:endParaRPr sz="1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8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59DC18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0">
                <a:latin typeface="Comic Sans MS"/>
                <a:ea typeface="Comic Sans MS"/>
                <a:cs typeface="Comic Sans MS"/>
                <a:sym typeface="Comic Sans MS"/>
              </a:rPr>
              <a:t>ambitious</a:t>
            </a:r>
            <a:endParaRPr sz="1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